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0" r:id="rId3"/>
    <p:sldId id="321" r:id="rId4"/>
    <p:sldId id="327" r:id="rId5"/>
    <p:sldId id="328" r:id="rId6"/>
    <p:sldId id="331" r:id="rId7"/>
    <p:sldId id="336" r:id="rId8"/>
    <p:sldId id="329" r:id="rId9"/>
    <p:sldId id="334" r:id="rId10"/>
    <p:sldId id="33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0418E-C6D0-4937-8199-486545D2C465}" v="1566" dt="2019-12-09T08:10:06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6" autoAdjust="0"/>
    <p:restoredTop sz="94660"/>
  </p:normalViewPr>
  <p:slideViewPr>
    <p:cSldViewPr snapToGrid="0">
      <p:cViewPr>
        <p:scale>
          <a:sx n="66" d="100"/>
          <a:sy n="66" d="100"/>
        </p:scale>
        <p:origin x="102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和磨 伊藤" userId="d6000c9688c45551" providerId="LiveId" clId="{AB2DF405-2896-40B3-BEC0-D986BA7FC671}"/>
    <pc:docChg chg="undo redo addSld delSld modSld modMainMaster modSection">
      <pc:chgData name="和磨 伊藤" userId="d6000c9688c45551" providerId="LiveId" clId="{AB2DF405-2896-40B3-BEC0-D986BA7FC671}" dt="2019-07-27T03:30:18.049" v="893" actId="14100"/>
      <pc:docMkLst>
        <pc:docMk/>
      </pc:docMkLst>
      <pc:sldChg chg="modSp">
        <pc:chgData name="和磨 伊藤" userId="d6000c9688c45551" providerId="LiveId" clId="{AB2DF405-2896-40B3-BEC0-D986BA7FC671}" dt="2019-07-27T03:27:04.692" v="870" actId="1076"/>
        <pc:sldMkLst>
          <pc:docMk/>
          <pc:sldMk cId="2679174306" sldId="256"/>
        </pc:sldMkLst>
        <pc:spChg chg="mod">
          <ac:chgData name="和磨 伊藤" userId="d6000c9688c45551" providerId="LiveId" clId="{AB2DF405-2896-40B3-BEC0-D986BA7FC671}" dt="2019-07-27T03:26:59.453" v="869" actId="1076"/>
          <ac:spMkLst>
            <pc:docMk/>
            <pc:sldMk cId="2679174306" sldId="256"/>
            <ac:spMk id="2" creationId="{6F680675-F305-47E7-B2F5-A10919327DC2}"/>
          </ac:spMkLst>
        </pc:spChg>
        <pc:spChg chg="mod">
          <ac:chgData name="和磨 伊藤" userId="d6000c9688c45551" providerId="LiveId" clId="{AB2DF405-2896-40B3-BEC0-D986BA7FC671}" dt="2019-07-27T03:27:04.692" v="870" actId="1076"/>
          <ac:spMkLst>
            <pc:docMk/>
            <pc:sldMk cId="2679174306" sldId="256"/>
            <ac:spMk id="3" creationId="{FBE09076-5B50-4B4A-B71E-E98436E288FB}"/>
          </ac:spMkLst>
        </pc:spChg>
        <pc:spChg chg="mod">
          <ac:chgData name="和磨 伊藤" userId="d6000c9688c45551" providerId="LiveId" clId="{AB2DF405-2896-40B3-BEC0-D986BA7FC671}" dt="2019-07-27T03:22:53.315" v="801" actId="403"/>
          <ac:spMkLst>
            <pc:docMk/>
            <pc:sldMk cId="2679174306" sldId="256"/>
            <ac:spMk id="4" creationId="{F9F4161A-93A2-4579-AED3-96EE4389D502}"/>
          </ac:spMkLst>
        </pc:spChg>
        <pc:spChg chg="mod">
          <ac:chgData name="和磨 伊藤" userId="d6000c9688c45551" providerId="LiveId" clId="{AB2DF405-2896-40B3-BEC0-D986BA7FC671}" dt="2019-07-27T03:23:02.226" v="808" actId="404"/>
          <ac:spMkLst>
            <pc:docMk/>
            <pc:sldMk cId="2679174306" sldId="256"/>
            <ac:spMk id="5" creationId="{8BD455B0-3605-4D90-9341-A54C3BED3FA5}"/>
          </ac:spMkLst>
        </pc:spChg>
      </pc:sldChg>
      <pc:sldChg chg="del">
        <pc:chgData name="和磨 伊藤" userId="d6000c9688c45551" providerId="LiveId" clId="{AB2DF405-2896-40B3-BEC0-D986BA7FC671}" dt="2019-07-27T02:32:13.868" v="32" actId="2696"/>
        <pc:sldMkLst>
          <pc:docMk/>
          <pc:sldMk cId="3549539549" sldId="264"/>
        </pc:sldMkLst>
      </pc:sldChg>
      <pc:sldChg chg="addSp delSp modSp">
        <pc:chgData name="和磨 伊藤" userId="d6000c9688c45551" providerId="LiveId" clId="{AB2DF405-2896-40B3-BEC0-D986BA7FC671}" dt="2019-07-27T03:19:42.793" v="736" actId="207"/>
        <pc:sldMkLst>
          <pc:docMk/>
          <pc:sldMk cId="1190329495" sldId="265"/>
        </pc:sldMkLst>
        <pc:spChg chg="add mod">
          <ac:chgData name="和磨 伊藤" userId="d6000c9688c45551" providerId="LiveId" clId="{AB2DF405-2896-40B3-BEC0-D986BA7FC671}" dt="2019-07-27T02:34:29.866" v="108" actId="20577"/>
          <ac:spMkLst>
            <pc:docMk/>
            <pc:sldMk cId="1190329495" sldId="265"/>
            <ac:spMk id="2" creationId="{0E583382-D099-4AA3-8BDC-AF0C49968A37}"/>
          </ac:spMkLst>
        </pc:spChg>
        <pc:spChg chg="mod">
          <ac:chgData name="和磨 伊藤" userId="d6000c9688c45551" providerId="LiveId" clId="{AB2DF405-2896-40B3-BEC0-D986BA7FC671}" dt="2019-07-27T03:19:42.793" v="736" actId="207"/>
          <ac:spMkLst>
            <pc:docMk/>
            <pc:sldMk cId="1190329495" sldId="265"/>
            <ac:spMk id="3" creationId="{2D430C58-4B05-4C29-8BEB-9B06B4C56640}"/>
          </ac:spMkLst>
        </pc:spChg>
        <pc:spChg chg="add del">
          <ac:chgData name="和磨 伊藤" userId="d6000c9688c45551" providerId="LiveId" clId="{AB2DF405-2896-40B3-BEC0-D986BA7FC671}" dt="2019-07-27T02:46:27.890" v="442"/>
          <ac:spMkLst>
            <pc:docMk/>
            <pc:sldMk cId="1190329495" sldId="265"/>
            <ac:spMk id="6" creationId="{1B906B0E-935D-4E6A-9D0B-3E77E8ED08F0}"/>
          </ac:spMkLst>
        </pc:spChg>
      </pc:sldChg>
      <pc:sldChg chg="modSp add">
        <pc:chgData name="和磨 伊藤" userId="d6000c9688c45551" providerId="LiveId" clId="{AB2DF405-2896-40B3-BEC0-D986BA7FC671}" dt="2019-07-27T03:21:10.845" v="796"/>
        <pc:sldMkLst>
          <pc:docMk/>
          <pc:sldMk cId="1166472352" sldId="266"/>
        </pc:sldMkLst>
        <pc:spChg chg="mod">
          <ac:chgData name="和磨 伊藤" userId="d6000c9688c45551" providerId="LiveId" clId="{AB2DF405-2896-40B3-BEC0-D986BA7FC671}" dt="2019-07-27T03:21:10.845" v="796"/>
          <ac:spMkLst>
            <pc:docMk/>
            <pc:sldMk cId="1166472352" sldId="266"/>
            <ac:spMk id="2" creationId="{0E583382-D099-4AA3-8BDC-AF0C49968A37}"/>
          </ac:spMkLst>
        </pc:spChg>
        <pc:spChg chg="mod">
          <ac:chgData name="和磨 伊藤" userId="d6000c9688c45551" providerId="LiveId" clId="{AB2DF405-2896-40B3-BEC0-D986BA7FC671}" dt="2019-07-27T03:20:50.929" v="753" actId="403"/>
          <ac:spMkLst>
            <pc:docMk/>
            <pc:sldMk cId="1166472352" sldId="266"/>
            <ac:spMk id="3" creationId="{2D430C58-4B05-4C29-8BEB-9B06B4C56640}"/>
          </ac:spMkLst>
        </pc:spChg>
      </pc:sldChg>
      <pc:sldChg chg="modSp add">
        <pc:chgData name="和磨 伊藤" userId="d6000c9688c45551" providerId="LiveId" clId="{AB2DF405-2896-40B3-BEC0-D986BA7FC671}" dt="2019-07-27T03:25:58.546" v="837"/>
        <pc:sldMkLst>
          <pc:docMk/>
          <pc:sldMk cId="2791227544" sldId="267"/>
        </pc:sldMkLst>
        <pc:spChg chg="mod">
          <ac:chgData name="和磨 伊藤" userId="d6000c9688c45551" providerId="LiveId" clId="{AB2DF405-2896-40B3-BEC0-D986BA7FC671}" dt="2019-07-27T03:25:58.546" v="837"/>
          <ac:spMkLst>
            <pc:docMk/>
            <pc:sldMk cId="2791227544" sldId="267"/>
            <ac:spMk id="2" creationId="{0E583382-D099-4AA3-8BDC-AF0C49968A37}"/>
          </ac:spMkLst>
        </pc:spChg>
      </pc:sldChg>
      <pc:sldChg chg="add del">
        <pc:chgData name="和磨 伊藤" userId="d6000c9688c45551" providerId="LiveId" clId="{AB2DF405-2896-40B3-BEC0-D986BA7FC671}" dt="2019-07-27T03:28:38.092" v="872" actId="2696"/>
        <pc:sldMkLst>
          <pc:docMk/>
          <pc:sldMk cId="2393776774" sldId="268"/>
        </pc:sldMkLst>
      </pc:sldChg>
      <pc:sldMasterChg chg="modSldLayout">
        <pc:chgData name="和磨 伊藤" userId="d6000c9688c45551" providerId="LiveId" clId="{AB2DF405-2896-40B3-BEC0-D986BA7FC671}" dt="2019-07-27T03:30:18.049" v="893" actId="14100"/>
        <pc:sldMasterMkLst>
          <pc:docMk/>
          <pc:sldMasterMk cId="3354514681" sldId="2147483660"/>
        </pc:sldMasterMkLst>
        <pc:sldLayoutChg chg="modSp">
          <pc:chgData name="和磨 伊藤" userId="d6000c9688c45551" providerId="LiveId" clId="{AB2DF405-2896-40B3-BEC0-D986BA7FC671}" dt="2019-07-27T03:30:18.049" v="893" actId="14100"/>
          <pc:sldLayoutMkLst>
            <pc:docMk/>
            <pc:sldMasterMk cId="3354514681" sldId="2147483660"/>
            <pc:sldLayoutMk cId="1507064459" sldId="2147483662"/>
          </pc:sldLayoutMkLst>
          <pc:spChg chg="mod">
            <ac:chgData name="和磨 伊藤" userId="d6000c9688c45551" providerId="LiveId" clId="{AB2DF405-2896-40B3-BEC0-D986BA7FC671}" dt="2019-07-27T03:29:38.861" v="887" actId="1076"/>
            <ac:spMkLst>
              <pc:docMk/>
              <pc:sldMasterMk cId="3354514681" sldId="2147483660"/>
              <pc:sldLayoutMk cId="1507064459" sldId="2147483662"/>
              <ac:spMk id="2" creationId="{00000000-0000-0000-0000-000000000000}"/>
            </ac:spMkLst>
          </pc:spChg>
          <pc:spChg chg="mod">
            <ac:chgData name="和磨 伊藤" userId="d6000c9688c45551" providerId="LiveId" clId="{AB2DF405-2896-40B3-BEC0-D986BA7FC671}" dt="2019-07-27T03:30:18.049" v="893" actId="14100"/>
            <ac:spMkLst>
              <pc:docMk/>
              <pc:sldMasterMk cId="3354514681" sldId="2147483660"/>
              <pc:sldLayoutMk cId="1507064459" sldId="2147483662"/>
              <ac:spMk id="3" creationId="{00000000-0000-0000-0000-000000000000}"/>
            </ac:spMkLst>
          </pc:spChg>
        </pc:sldLayoutChg>
      </pc:sldMasterChg>
    </pc:docChg>
  </pc:docChgLst>
  <pc:docChgLst>
    <pc:chgData name="伊藤 和磨" userId="d6000c9688c45551" providerId="LiveId" clId="{ABF0418E-C6D0-4937-8199-486545D2C465}"/>
    <pc:docChg chg="undo redo custSel addSld delSld modSld sldOrd delSection">
      <pc:chgData name="伊藤 和磨" userId="d6000c9688c45551" providerId="LiveId" clId="{ABF0418E-C6D0-4937-8199-486545D2C465}" dt="2019-12-09T08:16:44.779" v="6338" actId="14100"/>
      <pc:docMkLst>
        <pc:docMk/>
      </pc:docMkLst>
      <pc:sldChg chg="modSp">
        <pc:chgData name="伊藤 和磨" userId="d6000c9688c45551" providerId="LiveId" clId="{ABF0418E-C6D0-4937-8199-486545D2C465}" dt="2019-12-09T06:16:58.541" v="5501"/>
        <pc:sldMkLst>
          <pc:docMk/>
          <pc:sldMk cId="2679174306" sldId="256"/>
        </pc:sldMkLst>
        <pc:spChg chg="mod">
          <ac:chgData name="伊藤 和磨" userId="d6000c9688c45551" providerId="LiveId" clId="{ABF0418E-C6D0-4937-8199-486545D2C465}" dt="2019-12-09T06:16:58.541" v="5501"/>
          <ac:spMkLst>
            <pc:docMk/>
            <pc:sldMk cId="2679174306" sldId="256"/>
            <ac:spMk id="2" creationId="{6F680675-F305-47E7-B2F5-A10919327DC2}"/>
          </ac:spMkLst>
        </pc:spChg>
        <pc:spChg chg="mod">
          <ac:chgData name="伊藤 和磨" userId="d6000c9688c45551" providerId="LiveId" clId="{ABF0418E-C6D0-4937-8199-486545D2C465}" dt="2019-12-03T06:19:41.801" v="141" actId="1076"/>
          <ac:spMkLst>
            <pc:docMk/>
            <pc:sldMk cId="2679174306" sldId="256"/>
            <ac:spMk id="3" creationId="{FBE09076-5B50-4B4A-B71E-E98436E288FB}"/>
          </ac:spMkLst>
        </pc:spChg>
      </pc:sldChg>
      <pc:sldChg chg="modSp">
        <pc:chgData name="伊藤 和磨" userId="d6000c9688c45551" providerId="LiveId" clId="{ABF0418E-C6D0-4937-8199-486545D2C465}" dt="2019-12-09T06:16:03.176" v="5481" actId="12"/>
        <pc:sldMkLst>
          <pc:docMk/>
          <pc:sldMk cId="1190329495" sldId="265"/>
        </pc:sldMkLst>
        <pc:spChg chg="mod">
          <ac:chgData name="伊藤 和磨" userId="d6000c9688c45551" providerId="LiveId" clId="{ABF0418E-C6D0-4937-8199-486545D2C465}" dt="2019-12-09T06:15:41.295" v="5477" actId="1076"/>
          <ac:spMkLst>
            <pc:docMk/>
            <pc:sldMk cId="1190329495" sldId="265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9T06:16:03.176" v="5481" actId="12"/>
          <ac:spMkLst>
            <pc:docMk/>
            <pc:sldMk cId="1190329495" sldId="265"/>
            <ac:spMk id="3" creationId="{2D430C58-4B05-4C29-8BEB-9B06B4C56640}"/>
          </ac:spMkLst>
        </pc:spChg>
      </pc:sldChg>
      <pc:sldChg chg="del">
        <pc:chgData name="伊藤 和磨" userId="d6000c9688c45551" providerId="LiveId" clId="{ABF0418E-C6D0-4937-8199-486545D2C465}" dt="2019-12-03T06:20:30.486" v="930" actId="2696"/>
        <pc:sldMkLst>
          <pc:docMk/>
          <pc:sldMk cId="1166472352" sldId="266"/>
        </pc:sldMkLst>
      </pc:sldChg>
      <pc:sldChg chg="modSp add del">
        <pc:chgData name="伊藤 和磨" userId="d6000c9688c45551" providerId="LiveId" clId="{ABF0418E-C6D0-4937-8199-486545D2C465}" dt="2019-11-01T06:43:41.061" v="2583" actId="2696"/>
        <pc:sldMkLst>
          <pc:docMk/>
          <pc:sldMk cId="2449683090" sldId="266"/>
        </pc:sldMkLst>
        <pc:spChg chg="mod">
          <ac:chgData name="伊藤 和磨" userId="d6000c9688c45551" providerId="LiveId" clId="{ABF0418E-C6D0-4937-8199-486545D2C465}" dt="2019-12-03T06:30:39.851" v="1635"/>
          <ac:spMkLst>
            <pc:docMk/>
            <pc:sldMk cId="2449683090" sldId="266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3T06:53:26.074" v="1991"/>
          <ac:spMkLst>
            <pc:docMk/>
            <pc:sldMk cId="2449683090" sldId="266"/>
            <ac:spMk id="3" creationId="{2D430C58-4B05-4C29-8BEB-9B06B4C56640}"/>
          </ac:spMkLst>
        </pc:spChg>
      </pc:sldChg>
      <pc:sldChg chg="addSp delSp modSp add">
        <pc:chgData name="伊藤 和磨" userId="d6000c9688c45551" providerId="LiveId" clId="{ABF0418E-C6D0-4937-8199-486545D2C465}" dt="2019-12-09T06:25:24.555" v="5989" actId="1076"/>
        <pc:sldMkLst>
          <pc:docMk/>
          <pc:sldMk cId="1244982582" sldId="267"/>
        </pc:sldMkLst>
        <pc:spChg chg="mod">
          <ac:chgData name="伊藤 和磨" userId="d6000c9688c45551" providerId="LiveId" clId="{ABF0418E-C6D0-4937-8199-486545D2C465}" dt="2019-12-09T06:25:24.555" v="5989" actId="1076"/>
          <ac:spMkLst>
            <pc:docMk/>
            <pc:sldMk cId="1244982582" sldId="267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6:47:21.430" v="3004"/>
          <ac:spMkLst>
            <pc:docMk/>
            <pc:sldMk cId="1244982582" sldId="267"/>
            <ac:spMk id="3" creationId="{2D430C58-4B05-4C29-8BEB-9B06B4C56640}"/>
          </ac:spMkLst>
        </pc:spChg>
        <pc:picChg chg="add mod modCrop">
          <ac:chgData name="伊藤 和磨" userId="d6000c9688c45551" providerId="LiveId" clId="{ABF0418E-C6D0-4937-8199-486545D2C465}" dt="2019-11-01T06:47:49.868" v="3011" actId="1076"/>
          <ac:picMkLst>
            <pc:docMk/>
            <pc:sldMk cId="1244982582" sldId="267"/>
            <ac:picMk id="6" creationId="{F558EA94-F630-4250-80A9-6A5D6B1E2850}"/>
          </ac:picMkLst>
        </pc:picChg>
      </pc:sldChg>
      <pc:sldChg chg="del">
        <pc:chgData name="伊藤 和磨" userId="d6000c9688c45551" providerId="LiveId" clId="{ABF0418E-C6D0-4937-8199-486545D2C465}" dt="2019-12-03T06:20:31.094" v="931" actId="2696"/>
        <pc:sldMkLst>
          <pc:docMk/>
          <pc:sldMk cId="2791227544" sldId="267"/>
        </pc:sldMkLst>
      </pc:sldChg>
      <pc:sldChg chg="addSp delSp modSp add">
        <pc:chgData name="伊藤 和磨" userId="d6000c9688c45551" providerId="LiveId" clId="{ABF0418E-C6D0-4937-8199-486545D2C465}" dt="2019-12-09T06:30:00.794" v="5994" actId="14100"/>
        <pc:sldMkLst>
          <pc:docMk/>
          <pc:sldMk cId="2467148629" sldId="268"/>
        </pc:sldMkLst>
        <pc:spChg chg="mod">
          <ac:chgData name="伊藤 和磨" userId="d6000c9688c45551" providerId="LiveId" clId="{ABF0418E-C6D0-4937-8199-486545D2C465}" dt="2019-11-01T06:49:07.397" v="3058" actId="122"/>
          <ac:spMkLst>
            <pc:docMk/>
            <pc:sldMk cId="2467148629" sldId="268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6:48:49.542" v="3032"/>
          <ac:spMkLst>
            <pc:docMk/>
            <pc:sldMk cId="2467148629" sldId="268"/>
            <ac:spMk id="3" creationId="{2D430C58-4B05-4C29-8BEB-9B06B4C56640}"/>
          </ac:spMkLst>
        </pc:spChg>
        <pc:spChg chg="add del mod">
          <ac:chgData name="伊藤 和磨" userId="d6000c9688c45551" providerId="LiveId" clId="{ABF0418E-C6D0-4937-8199-486545D2C465}" dt="2019-12-09T06:29:54.600" v="5993"/>
          <ac:spMkLst>
            <pc:docMk/>
            <pc:sldMk cId="2467148629" sldId="268"/>
            <ac:spMk id="7" creationId="{384B04E3-8CE8-45C7-82C8-39171A5076DC}"/>
          </ac:spMkLst>
        </pc:spChg>
        <pc:picChg chg="add del mod">
          <ac:chgData name="伊藤 和磨" userId="d6000c9688c45551" providerId="LiveId" clId="{ABF0418E-C6D0-4937-8199-486545D2C465}" dt="2019-12-09T06:29:51.375" v="5990" actId="478"/>
          <ac:picMkLst>
            <pc:docMk/>
            <pc:sldMk cId="2467148629" sldId="268"/>
            <ac:picMk id="6" creationId="{7C214C9B-C5C2-4D80-935B-E908E35F2C15}"/>
          </ac:picMkLst>
        </pc:picChg>
        <pc:picChg chg="add del">
          <ac:chgData name="伊藤 和磨" userId="d6000c9688c45551" providerId="LiveId" clId="{ABF0418E-C6D0-4937-8199-486545D2C465}" dt="2019-12-09T06:29:53.041" v="5992"/>
          <ac:picMkLst>
            <pc:docMk/>
            <pc:sldMk cId="2467148629" sldId="268"/>
            <ac:picMk id="8" creationId="{4C0CE5E2-86D8-40BC-91BB-B5652E793791}"/>
          </ac:picMkLst>
        </pc:picChg>
        <pc:picChg chg="add mod">
          <ac:chgData name="伊藤 和磨" userId="d6000c9688c45551" providerId="LiveId" clId="{ABF0418E-C6D0-4937-8199-486545D2C465}" dt="2019-12-09T06:30:00.794" v="5994" actId="14100"/>
          <ac:picMkLst>
            <pc:docMk/>
            <pc:sldMk cId="2467148629" sldId="268"/>
            <ac:picMk id="9" creationId="{DDCD0B4E-72F1-4D8C-A08D-17A7C266E181}"/>
          </ac:picMkLst>
        </pc:picChg>
      </pc:sldChg>
      <pc:sldChg chg="addSp delSp modSp add">
        <pc:chgData name="伊藤 和磨" userId="d6000c9688c45551" providerId="LiveId" clId="{ABF0418E-C6D0-4937-8199-486545D2C465}" dt="2019-12-09T07:04:36.012" v="6111" actId="20577"/>
        <pc:sldMkLst>
          <pc:docMk/>
          <pc:sldMk cId="2578240107" sldId="269"/>
        </pc:sldMkLst>
        <pc:spChg chg="mod">
          <ac:chgData name="伊藤 和磨" userId="d6000c9688c45551" providerId="LiveId" clId="{ABF0418E-C6D0-4937-8199-486545D2C465}" dt="2019-11-01T07:00:40.385" v="3509" actId="20577"/>
          <ac:spMkLst>
            <pc:docMk/>
            <pc:sldMk cId="2578240107" sldId="269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9T07:04:36.012" v="6111" actId="20577"/>
          <ac:spMkLst>
            <pc:docMk/>
            <pc:sldMk cId="2578240107" sldId="269"/>
            <ac:spMk id="3" creationId="{2D430C58-4B05-4C29-8BEB-9B06B4C56640}"/>
          </ac:spMkLst>
        </pc:spChg>
        <pc:picChg chg="add del mod">
          <ac:chgData name="伊藤 和磨" userId="d6000c9688c45551" providerId="LiveId" clId="{ABF0418E-C6D0-4937-8199-486545D2C465}" dt="2019-11-01T06:58:31.324" v="3478" actId="478"/>
          <ac:picMkLst>
            <pc:docMk/>
            <pc:sldMk cId="2578240107" sldId="269"/>
            <ac:picMk id="6" creationId="{C6E2ECAB-1575-4460-B4D0-7501ADEE0FF7}"/>
          </ac:picMkLst>
        </pc:picChg>
      </pc:sldChg>
      <pc:sldChg chg="modSp add">
        <pc:chgData name="伊藤 和磨" userId="d6000c9688c45551" providerId="LiveId" clId="{ABF0418E-C6D0-4937-8199-486545D2C465}" dt="2019-12-03T06:57:46.103" v="2582"/>
        <pc:sldMkLst>
          <pc:docMk/>
          <pc:sldMk cId="3026428" sldId="270"/>
        </pc:sldMkLst>
        <pc:spChg chg="mod">
          <ac:chgData name="伊藤 和磨" userId="d6000c9688c45551" providerId="LiveId" clId="{ABF0418E-C6D0-4937-8199-486545D2C465}" dt="2019-12-03T06:54:46.107" v="2026"/>
          <ac:spMkLst>
            <pc:docMk/>
            <pc:sldMk cId="3026428" sldId="270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3T06:57:46.103" v="2582"/>
          <ac:spMkLst>
            <pc:docMk/>
            <pc:sldMk cId="3026428" sldId="270"/>
            <ac:spMk id="3" creationId="{2D430C58-4B05-4C29-8BEB-9B06B4C56640}"/>
          </ac:spMkLst>
        </pc:spChg>
      </pc:sldChg>
      <pc:sldChg chg="addSp delSp modSp add ord">
        <pc:chgData name="伊藤 和磨" userId="d6000c9688c45551" providerId="LiveId" clId="{ABF0418E-C6D0-4937-8199-486545D2C465}" dt="2019-12-09T06:31:16.939" v="6002" actId="1076"/>
        <pc:sldMkLst>
          <pc:docMk/>
          <pc:sldMk cId="4061607808" sldId="271"/>
        </pc:sldMkLst>
        <pc:spChg chg="mod">
          <ac:chgData name="伊藤 和磨" userId="d6000c9688c45551" providerId="LiveId" clId="{ABF0418E-C6D0-4937-8199-486545D2C465}" dt="2019-11-01T07:01:28.073" v="3557"/>
          <ac:spMkLst>
            <pc:docMk/>
            <pc:sldMk cId="4061607808" sldId="271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7:01:41.809" v="3560"/>
          <ac:spMkLst>
            <pc:docMk/>
            <pc:sldMk cId="4061607808" sldId="271"/>
            <ac:spMk id="3" creationId="{2D430C58-4B05-4C29-8BEB-9B06B4C56640}"/>
          </ac:spMkLst>
        </pc:spChg>
        <pc:spChg chg="add del mod">
          <ac:chgData name="伊藤 和磨" userId="d6000c9688c45551" providerId="LiveId" clId="{ABF0418E-C6D0-4937-8199-486545D2C465}" dt="2019-12-09T06:30:45.210" v="5996"/>
          <ac:spMkLst>
            <pc:docMk/>
            <pc:sldMk cId="4061607808" sldId="271"/>
            <ac:spMk id="7" creationId="{D35F664D-315D-461E-AF9E-9636B0374F77}"/>
          </ac:spMkLst>
        </pc:spChg>
        <pc:picChg chg="add del mod">
          <ac:chgData name="伊藤 和磨" userId="d6000c9688c45551" providerId="LiveId" clId="{ABF0418E-C6D0-4937-8199-486545D2C465}" dt="2019-12-09T06:30:43.335" v="5995" actId="478"/>
          <ac:picMkLst>
            <pc:docMk/>
            <pc:sldMk cId="4061607808" sldId="271"/>
            <ac:picMk id="6" creationId="{A142C16A-2901-4C25-A326-35815093961E}"/>
          </ac:picMkLst>
        </pc:picChg>
        <pc:picChg chg="add mod modCrop">
          <ac:chgData name="伊藤 和磨" userId="d6000c9688c45551" providerId="LiveId" clId="{ABF0418E-C6D0-4937-8199-486545D2C465}" dt="2019-12-09T06:31:16.939" v="6002" actId="1076"/>
          <ac:picMkLst>
            <pc:docMk/>
            <pc:sldMk cId="4061607808" sldId="271"/>
            <ac:picMk id="8" creationId="{8B0757F9-4CD6-4295-8669-2A7D71E8A3F6}"/>
          </ac:picMkLst>
        </pc:picChg>
      </pc:sldChg>
      <pc:sldChg chg="addSp delSp modSp add">
        <pc:chgData name="伊藤 和磨" userId="d6000c9688c45551" providerId="LiveId" clId="{ABF0418E-C6D0-4937-8199-486545D2C465}" dt="2019-12-09T06:44:18.399" v="6076" actId="1076"/>
        <pc:sldMkLst>
          <pc:docMk/>
          <pc:sldMk cId="487286035" sldId="272"/>
        </pc:sldMkLst>
        <pc:spChg chg="mod">
          <ac:chgData name="伊藤 和磨" userId="d6000c9688c45551" providerId="LiveId" clId="{ABF0418E-C6D0-4937-8199-486545D2C465}" dt="2019-12-09T06:44:18.399" v="6076" actId="1076"/>
          <ac:spMkLst>
            <pc:docMk/>
            <pc:sldMk cId="487286035" sldId="272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7:13:39.468" v="3564"/>
          <ac:spMkLst>
            <pc:docMk/>
            <pc:sldMk cId="487286035" sldId="272"/>
            <ac:spMk id="3" creationId="{2D430C58-4B05-4C29-8BEB-9B06B4C56640}"/>
          </ac:spMkLst>
        </pc:spChg>
        <pc:spChg chg="add del mod">
          <ac:chgData name="伊藤 和磨" userId="d6000c9688c45551" providerId="LiveId" clId="{ABF0418E-C6D0-4937-8199-486545D2C465}" dt="2019-11-01T07:14:40.073" v="3611"/>
          <ac:spMkLst>
            <pc:docMk/>
            <pc:sldMk cId="487286035" sldId="272"/>
            <ac:spMk id="8" creationId="{D916F842-95B8-49D7-A1D0-CF1905B95675}"/>
          </ac:spMkLst>
        </pc:spChg>
        <pc:picChg chg="add del mod">
          <ac:chgData name="伊藤 和磨" userId="d6000c9688c45551" providerId="LiveId" clId="{ABF0418E-C6D0-4937-8199-486545D2C465}" dt="2019-11-01T07:14:22.834" v="3610" actId="478"/>
          <ac:picMkLst>
            <pc:docMk/>
            <pc:sldMk cId="487286035" sldId="272"/>
            <ac:picMk id="6" creationId="{0F565936-E242-4839-A631-6BA1C29BA987}"/>
          </ac:picMkLst>
        </pc:picChg>
        <pc:picChg chg="add mod modCrop">
          <ac:chgData name="伊藤 和磨" userId="d6000c9688c45551" providerId="LiveId" clId="{ABF0418E-C6D0-4937-8199-486545D2C465}" dt="2019-11-01T07:15:08.328" v="3616" actId="1076"/>
          <ac:picMkLst>
            <pc:docMk/>
            <pc:sldMk cId="487286035" sldId="272"/>
            <ac:picMk id="9" creationId="{A24F53E5-2A13-4967-AF51-02AB9663E001}"/>
          </ac:picMkLst>
        </pc:picChg>
      </pc:sldChg>
      <pc:sldChg chg="addSp delSp modSp add">
        <pc:chgData name="伊藤 和磨" userId="d6000c9688c45551" providerId="LiveId" clId="{ABF0418E-C6D0-4937-8199-486545D2C465}" dt="2019-11-01T07:23:46.540" v="3648" actId="14100"/>
        <pc:sldMkLst>
          <pc:docMk/>
          <pc:sldMk cId="2180573237" sldId="273"/>
        </pc:sldMkLst>
        <pc:spChg chg="mod">
          <ac:chgData name="伊藤 和磨" userId="d6000c9688c45551" providerId="LiveId" clId="{ABF0418E-C6D0-4937-8199-486545D2C465}" dt="2019-11-01T07:23:27.834" v="3645" actId="122"/>
          <ac:spMkLst>
            <pc:docMk/>
            <pc:sldMk cId="2180573237" sldId="273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7:23:13.826" v="3630"/>
          <ac:spMkLst>
            <pc:docMk/>
            <pc:sldMk cId="2180573237" sldId="273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7:23:46.540" v="3648" actId="14100"/>
          <ac:picMkLst>
            <pc:docMk/>
            <pc:sldMk cId="2180573237" sldId="273"/>
            <ac:picMk id="6" creationId="{C7120F50-6A16-4D24-B1E5-FD4F386A8911}"/>
          </ac:picMkLst>
        </pc:picChg>
      </pc:sldChg>
      <pc:sldChg chg="addSp delSp modSp add">
        <pc:chgData name="伊藤 和磨" userId="d6000c9688c45551" providerId="LiveId" clId="{ABF0418E-C6D0-4937-8199-486545D2C465}" dt="2019-12-09T06:44:13.002" v="6075" actId="1076"/>
        <pc:sldMkLst>
          <pc:docMk/>
          <pc:sldMk cId="2574345243" sldId="274"/>
        </pc:sldMkLst>
        <pc:spChg chg="mod">
          <ac:chgData name="伊藤 和磨" userId="d6000c9688c45551" providerId="LiveId" clId="{ABF0418E-C6D0-4937-8199-486545D2C465}" dt="2019-12-09T06:44:13.002" v="6075" actId="1076"/>
          <ac:spMkLst>
            <pc:docMk/>
            <pc:sldMk cId="2574345243" sldId="274"/>
            <ac:spMk id="2" creationId="{0E583382-D099-4AA3-8BDC-AF0C49968A37}"/>
          </ac:spMkLst>
        </pc:spChg>
        <pc:spChg chg="add del mod">
          <ac:chgData name="伊藤 和磨" userId="d6000c9688c45551" providerId="LiveId" clId="{ABF0418E-C6D0-4937-8199-486545D2C465}" dt="2019-11-01T07:21:28.338" v="3617"/>
          <ac:spMkLst>
            <pc:docMk/>
            <pc:sldMk cId="2574345243" sldId="274"/>
            <ac:spMk id="7" creationId="{E9E54DF7-B0D5-4849-9EF3-346AB32F0232}"/>
          </ac:spMkLst>
        </pc:spChg>
        <pc:picChg chg="del">
          <ac:chgData name="伊藤 和磨" userId="d6000c9688c45551" providerId="LiveId" clId="{ABF0418E-C6D0-4937-8199-486545D2C465}" dt="2019-11-01T07:14:02.285" v="3609" actId="478"/>
          <ac:picMkLst>
            <pc:docMk/>
            <pc:sldMk cId="2574345243" sldId="274"/>
            <ac:picMk id="6" creationId="{0F565936-E242-4839-A631-6BA1C29BA987}"/>
          </ac:picMkLst>
        </pc:picChg>
        <pc:picChg chg="add mod modCrop">
          <ac:chgData name="伊藤 和磨" userId="d6000c9688c45551" providerId="LiveId" clId="{ABF0418E-C6D0-4937-8199-486545D2C465}" dt="2019-11-01T07:21:55.437" v="3622" actId="14100"/>
          <ac:picMkLst>
            <pc:docMk/>
            <pc:sldMk cId="2574345243" sldId="274"/>
            <ac:picMk id="8" creationId="{41307A07-9BBE-451E-81D3-631DC08DFAF9}"/>
          </ac:picMkLst>
        </pc:picChg>
      </pc:sldChg>
      <pc:sldChg chg="addSp delSp modSp add">
        <pc:chgData name="伊藤 和磨" userId="d6000c9688c45551" providerId="LiveId" clId="{ABF0418E-C6D0-4937-8199-486545D2C465}" dt="2019-11-01T07:25:18.484" v="3679" actId="122"/>
        <pc:sldMkLst>
          <pc:docMk/>
          <pc:sldMk cId="1814989067" sldId="275"/>
        </pc:sldMkLst>
        <pc:spChg chg="mod">
          <ac:chgData name="伊藤 和磨" userId="d6000c9688c45551" providerId="LiveId" clId="{ABF0418E-C6D0-4937-8199-486545D2C465}" dt="2019-11-01T07:25:18.484" v="3679" actId="122"/>
          <ac:spMkLst>
            <pc:docMk/>
            <pc:sldMk cId="1814989067" sldId="275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7:25:02.957" v="3651"/>
          <ac:spMkLst>
            <pc:docMk/>
            <pc:sldMk cId="1814989067" sldId="275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7:25:02.957" v="3651"/>
          <ac:picMkLst>
            <pc:docMk/>
            <pc:sldMk cId="1814989067" sldId="275"/>
            <ac:picMk id="6" creationId="{C3BF3E73-9460-433D-B82E-E70F311183A8}"/>
          </ac:picMkLst>
        </pc:picChg>
      </pc:sldChg>
      <pc:sldChg chg="addSp delSp modSp add">
        <pc:chgData name="伊藤 和磨" userId="d6000c9688c45551" providerId="LiveId" clId="{ABF0418E-C6D0-4937-8199-486545D2C465}" dt="2019-12-09T08:09:40.021" v="6284" actId="14100"/>
        <pc:sldMkLst>
          <pc:docMk/>
          <pc:sldMk cId="3968715874" sldId="276"/>
        </pc:sldMkLst>
        <pc:spChg chg="mod">
          <ac:chgData name="伊藤 和磨" userId="d6000c9688c45551" providerId="LiveId" clId="{ABF0418E-C6D0-4937-8199-486545D2C465}" dt="2019-11-01T07:31:14.930" v="3703"/>
          <ac:spMkLst>
            <pc:docMk/>
            <pc:sldMk cId="3968715874" sldId="276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7:25:59.195" v="3682"/>
          <ac:spMkLst>
            <pc:docMk/>
            <pc:sldMk cId="3968715874" sldId="276"/>
            <ac:spMk id="3" creationId="{2D430C58-4B05-4C29-8BEB-9B06B4C56640}"/>
          </ac:spMkLst>
        </pc:spChg>
        <pc:spChg chg="add mod">
          <ac:chgData name="伊藤 和磨" userId="d6000c9688c45551" providerId="LiveId" clId="{ABF0418E-C6D0-4937-8199-486545D2C465}" dt="2019-12-09T08:09:40.021" v="6284" actId="14100"/>
          <ac:spMkLst>
            <pc:docMk/>
            <pc:sldMk cId="3968715874" sldId="276"/>
            <ac:spMk id="3" creationId="{C2D4B141-C11A-4FAC-BC54-447BABD50AAF}"/>
          </ac:spMkLst>
        </pc:spChg>
        <pc:spChg chg="add mod">
          <ac:chgData name="伊藤 和磨" userId="d6000c9688c45551" providerId="LiveId" clId="{ABF0418E-C6D0-4937-8199-486545D2C465}" dt="2019-12-09T08:09:10.034" v="6278" actId="14100"/>
          <ac:spMkLst>
            <pc:docMk/>
            <pc:sldMk cId="3968715874" sldId="276"/>
            <ac:spMk id="7" creationId="{F3D0C407-7B5E-4BB3-B5BA-18C0AF57E0EB}"/>
          </ac:spMkLst>
        </pc:spChg>
        <pc:picChg chg="add mod">
          <ac:chgData name="伊藤 和磨" userId="d6000c9688c45551" providerId="LiveId" clId="{ABF0418E-C6D0-4937-8199-486545D2C465}" dt="2019-12-09T08:09:30.544" v="6283" actId="1076"/>
          <ac:picMkLst>
            <pc:docMk/>
            <pc:sldMk cId="3968715874" sldId="276"/>
            <ac:picMk id="6" creationId="{20AB53CA-6944-4CC5-ADB3-4193FEC61E00}"/>
          </ac:picMkLst>
        </pc:picChg>
      </pc:sldChg>
      <pc:sldChg chg="modSp add">
        <pc:chgData name="伊藤 和磨" userId="d6000c9688c45551" providerId="LiveId" clId="{ABF0418E-C6D0-4937-8199-486545D2C465}" dt="2019-12-09T08:11:23.835" v="6335" actId="1076"/>
        <pc:sldMkLst>
          <pc:docMk/>
          <pc:sldMk cId="4286883499" sldId="277"/>
        </pc:sldMkLst>
        <pc:spChg chg="mod">
          <ac:chgData name="伊藤 和磨" userId="d6000c9688c45551" providerId="LiveId" clId="{ABF0418E-C6D0-4937-8199-486545D2C465}" dt="2019-12-09T08:04:45.578" v="6207" actId="20577"/>
          <ac:spMkLst>
            <pc:docMk/>
            <pc:sldMk cId="4286883499" sldId="277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9T08:11:23.835" v="6335" actId="1076"/>
          <ac:spMkLst>
            <pc:docMk/>
            <pc:sldMk cId="4286883499" sldId="277"/>
            <ac:spMk id="3" creationId="{2D430C58-4B05-4C29-8BEB-9B06B4C56640}"/>
          </ac:spMkLst>
        </pc:spChg>
      </pc:sldChg>
      <pc:sldChg chg="addSp delSp modSp add">
        <pc:chgData name="伊藤 和磨" userId="d6000c9688c45551" providerId="LiveId" clId="{ABF0418E-C6D0-4937-8199-486545D2C465}" dt="2019-11-01T09:40:16.618" v="4458" actId="122"/>
        <pc:sldMkLst>
          <pc:docMk/>
          <pc:sldMk cId="3651751537" sldId="278"/>
        </pc:sldMkLst>
        <pc:spChg chg="mod">
          <ac:chgData name="伊藤 和磨" userId="d6000c9688c45551" providerId="LiveId" clId="{ABF0418E-C6D0-4937-8199-486545D2C465}" dt="2019-11-01T09:40:16.618" v="4458" actId="122"/>
          <ac:spMkLst>
            <pc:docMk/>
            <pc:sldMk cId="3651751537" sldId="278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39:45.675" v="4447"/>
          <ac:spMkLst>
            <pc:docMk/>
            <pc:sldMk cId="3651751537" sldId="278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39:45.675" v="4447"/>
          <ac:picMkLst>
            <pc:docMk/>
            <pc:sldMk cId="3651751537" sldId="278"/>
            <ac:picMk id="6" creationId="{123C445D-51D3-4D2D-B973-4BA0F0770ADD}"/>
          </ac:picMkLst>
        </pc:picChg>
      </pc:sldChg>
      <pc:sldChg chg="addSp delSp modSp add">
        <pc:chgData name="伊藤 和磨" userId="d6000c9688c45551" providerId="LiveId" clId="{ABF0418E-C6D0-4937-8199-486545D2C465}" dt="2019-11-01T09:52:44.323" v="4826" actId="122"/>
        <pc:sldMkLst>
          <pc:docMk/>
          <pc:sldMk cId="1473541177" sldId="279"/>
        </pc:sldMkLst>
        <pc:spChg chg="mod">
          <ac:chgData name="伊藤 和磨" userId="d6000c9688c45551" providerId="LiveId" clId="{ABF0418E-C6D0-4937-8199-486545D2C465}" dt="2019-11-01T09:52:44.323" v="4826" actId="122"/>
          <ac:spMkLst>
            <pc:docMk/>
            <pc:sldMk cId="1473541177" sldId="279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52:31.400" v="4788"/>
          <ac:spMkLst>
            <pc:docMk/>
            <pc:sldMk cId="1473541177" sldId="279"/>
            <ac:spMk id="3" creationId="{2D430C58-4B05-4C29-8BEB-9B06B4C56640}"/>
          </ac:spMkLst>
        </pc:spChg>
        <pc:picChg chg="add del">
          <ac:chgData name="伊藤 和磨" userId="d6000c9688c45551" providerId="LiveId" clId="{ABF0418E-C6D0-4937-8199-486545D2C465}" dt="2019-11-01T09:52:15.450" v="4779"/>
          <ac:picMkLst>
            <pc:docMk/>
            <pc:sldMk cId="1473541177" sldId="279"/>
            <ac:picMk id="6" creationId="{17C516CF-EB38-4A29-BCC3-D4B37003BFC0}"/>
          </ac:picMkLst>
        </pc:picChg>
        <pc:picChg chg="add del">
          <ac:chgData name="伊藤 和磨" userId="d6000c9688c45551" providerId="LiveId" clId="{ABF0418E-C6D0-4937-8199-486545D2C465}" dt="2019-11-01T09:52:15.220" v="4778"/>
          <ac:picMkLst>
            <pc:docMk/>
            <pc:sldMk cId="1473541177" sldId="279"/>
            <ac:picMk id="7" creationId="{E559DB9F-7775-477C-8D58-54B56C36211C}"/>
          </ac:picMkLst>
        </pc:picChg>
        <pc:picChg chg="add mod">
          <ac:chgData name="伊藤 和磨" userId="d6000c9688c45551" providerId="LiveId" clId="{ABF0418E-C6D0-4937-8199-486545D2C465}" dt="2019-11-01T09:52:31.400" v="4788"/>
          <ac:picMkLst>
            <pc:docMk/>
            <pc:sldMk cId="1473541177" sldId="279"/>
            <ac:picMk id="8" creationId="{05DB3BE0-07EB-4155-AB65-63D9A2E5A254}"/>
          </ac:picMkLst>
        </pc:picChg>
      </pc:sldChg>
      <pc:sldChg chg="addSp delSp modSp add">
        <pc:chgData name="伊藤 和磨" userId="d6000c9688c45551" providerId="LiveId" clId="{ABF0418E-C6D0-4937-8199-486545D2C465}" dt="2019-12-09T08:16:44.779" v="6338" actId="14100"/>
        <pc:sldMkLst>
          <pc:docMk/>
          <pc:sldMk cId="242778560" sldId="280"/>
        </pc:sldMkLst>
        <pc:spChg chg="mod">
          <ac:chgData name="伊藤 和磨" userId="d6000c9688c45551" providerId="LiveId" clId="{ABF0418E-C6D0-4937-8199-486545D2C465}" dt="2019-11-01T09:37:52.510" v="4437" actId="20577"/>
          <ac:spMkLst>
            <pc:docMk/>
            <pc:sldMk cId="242778560" sldId="280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37:03.021" v="4352"/>
          <ac:spMkLst>
            <pc:docMk/>
            <pc:sldMk cId="242778560" sldId="280"/>
            <ac:spMk id="3" creationId="{2D430C58-4B05-4C29-8BEB-9B06B4C56640}"/>
          </ac:spMkLst>
        </pc:spChg>
        <pc:picChg chg="add mod modCrop">
          <ac:chgData name="伊藤 和磨" userId="d6000c9688c45551" providerId="LiveId" clId="{ABF0418E-C6D0-4937-8199-486545D2C465}" dt="2019-12-09T08:16:44.779" v="6338" actId="14100"/>
          <ac:picMkLst>
            <pc:docMk/>
            <pc:sldMk cId="242778560" sldId="280"/>
            <ac:picMk id="6" creationId="{3C7434B1-1704-4855-9564-D561F0AFD590}"/>
          </ac:picMkLst>
        </pc:picChg>
      </pc:sldChg>
      <pc:sldChg chg="addSp delSp modSp add">
        <pc:chgData name="伊藤 和磨" userId="d6000c9688c45551" providerId="LiveId" clId="{ABF0418E-C6D0-4937-8199-486545D2C465}" dt="2019-11-01T09:38:25.491" v="4440"/>
        <pc:sldMkLst>
          <pc:docMk/>
          <pc:sldMk cId="4070246547" sldId="281"/>
        </pc:sldMkLst>
        <pc:spChg chg="mod">
          <ac:chgData name="伊藤 和磨" userId="d6000c9688c45551" providerId="LiveId" clId="{ABF0418E-C6D0-4937-8199-486545D2C465}" dt="2019-11-01T09:37:47.491" v="4434"/>
          <ac:spMkLst>
            <pc:docMk/>
            <pc:sldMk cId="4070246547" sldId="281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38:25.491" v="4440"/>
          <ac:spMkLst>
            <pc:docMk/>
            <pc:sldMk cId="4070246547" sldId="281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38:25.491" v="4440"/>
          <ac:picMkLst>
            <pc:docMk/>
            <pc:sldMk cId="4070246547" sldId="281"/>
            <ac:picMk id="6" creationId="{CA400B76-D9A4-47AA-845B-F27F1BCF7B26}"/>
          </ac:picMkLst>
        </pc:picChg>
      </pc:sldChg>
      <pc:sldChg chg="addSp delSp modSp add">
        <pc:chgData name="伊藤 和磨" userId="d6000c9688c45551" providerId="LiveId" clId="{ABF0418E-C6D0-4937-8199-486545D2C465}" dt="2019-11-01T09:41:08.547" v="4493" actId="14100"/>
        <pc:sldMkLst>
          <pc:docMk/>
          <pc:sldMk cId="333320034" sldId="282"/>
        </pc:sldMkLst>
        <pc:spChg chg="mod">
          <ac:chgData name="伊藤 和磨" userId="d6000c9688c45551" providerId="LiveId" clId="{ABF0418E-C6D0-4937-8199-486545D2C465}" dt="2019-11-01T09:40:55.094" v="4491" actId="122"/>
          <ac:spMkLst>
            <pc:docMk/>
            <pc:sldMk cId="333320034" sldId="282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40:44.413" v="4461"/>
          <ac:spMkLst>
            <pc:docMk/>
            <pc:sldMk cId="333320034" sldId="282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41:08.547" v="4493" actId="14100"/>
          <ac:picMkLst>
            <pc:docMk/>
            <pc:sldMk cId="333320034" sldId="282"/>
            <ac:picMk id="6" creationId="{BD940437-4376-42DA-98CA-3FD0DC6ADB54}"/>
          </ac:picMkLst>
        </pc:picChg>
      </pc:sldChg>
      <pc:sldChg chg="addSp delSp modSp add">
        <pc:chgData name="伊藤 和磨" userId="d6000c9688c45551" providerId="LiveId" clId="{ABF0418E-C6D0-4937-8199-486545D2C465}" dt="2019-11-01T09:45:17.418" v="4543"/>
        <pc:sldMkLst>
          <pc:docMk/>
          <pc:sldMk cId="4017000954" sldId="283"/>
        </pc:sldMkLst>
        <pc:spChg chg="mod">
          <ac:chgData name="伊藤 和磨" userId="d6000c9688c45551" providerId="LiveId" clId="{ABF0418E-C6D0-4937-8199-486545D2C465}" dt="2019-11-01T09:44:52.136" v="4541" actId="122"/>
          <ac:spMkLst>
            <pc:docMk/>
            <pc:sldMk cId="4017000954" sldId="283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44:33.432" v="4496"/>
          <ac:spMkLst>
            <pc:docMk/>
            <pc:sldMk cId="4017000954" sldId="283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44:36.235" v="4497" actId="14100"/>
          <ac:picMkLst>
            <pc:docMk/>
            <pc:sldMk cId="4017000954" sldId="283"/>
            <ac:picMk id="6" creationId="{6A438918-BC8F-4E65-8DD4-C24E86B13A5D}"/>
          </ac:picMkLst>
        </pc:picChg>
        <pc:picChg chg="add del">
          <ac:chgData name="伊藤 和磨" userId="d6000c9688c45551" providerId="LiveId" clId="{ABF0418E-C6D0-4937-8199-486545D2C465}" dt="2019-11-01T09:45:17.418" v="4543"/>
          <ac:picMkLst>
            <pc:docMk/>
            <pc:sldMk cId="4017000954" sldId="283"/>
            <ac:picMk id="7" creationId="{24995727-6818-4236-99A4-7CF860135DAB}"/>
          </ac:picMkLst>
        </pc:picChg>
      </pc:sldChg>
      <pc:sldChg chg="addSp delSp modSp add">
        <pc:chgData name="伊藤 和磨" userId="d6000c9688c45551" providerId="LiveId" clId="{ABF0418E-C6D0-4937-8199-486545D2C465}" dt="2019-11-01T09:50:48.073" v="4733" actId="122"/>
        <pc:sldMkLst>
          <pc:docMk/>
          <pc:sldMk cId="2968260926" sldId="284"/>
        </pc:sldMkLst>
        <pc:spChg chg="mod">
          <ac:chgData name="伊藤 和磨" userId="d6000c9688c45551" providerId="LiveId" clId="{ABF0418E-C6D0-4937-8199-486545D2C465}" dt="2019-11-01T09:50:48.073" v="4733" actId="122"/>
          <ac:spMkLst>
            <pc:docMk/>
            <pc:sldMk cId="2968260926" sldId="284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50:21.799" v="4696"/>
          <ac:spMkLst>
            <pc:docMk/>
            <pc:sldMk cId="2968260926" sldId="284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50:25.378" v="4697" actId="14100"/>
          <ac:picMkLst>
            <pc:docMk/>
            <pc:sldMk cId="2968260926" sldId="284"/>
            <ac:picMk id="6" creationId="{A781A9C2-2D24-469E-BFCE-4134BBB84F46}"/>
          </ac:picMkLst>
        </pc:picChg>
      </pc:sldChg>
      <pc:sldChg chg="addSp delSp modSp add">
        <pc:chgData name="伊藤 和磨" userId="d6000c9688c45551" providerId="LiveId" clId="{ABF0418E-C6D0-4937-8199-486545D2C465}" dt="2019-11-01T09:52:19.006" v="4781" actId="122"/>
        <pc:sldMkLst>
          <pc:docMk/>
          <pc:sldMk cId="4224496999" sldId="285"/>
        </pc:sldMkLst>
        <pc:spChg chg="mod">
          <ac:chgData name="伊藤 和磨" userId="d6000c9688c45551" providerId="LiveId" clId="{ABF0418E-C6D0-4937-8199-486545D2C465}" dt="2019-11-01T09:52:19.006" v="4781" actId="122"/>
          <ac:spMkLst>
            <pc:docMk/>
            <pc:sldMk cId="4224496999" sldId="285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51:30.756" v="4736"/>
          <ac:spMkLst>
            <pc:docMk/>
            <pc:sldMk cId="4224496999" sldId="285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51:30.756" v="4736"/>
          <ac:picMkLst>
            <pc:docMk/>
            <pc:sldMk cId="4224496999" sldId="285"/>
            <ac:picMk id="6" creationId="{A428A2D2-76A9-463E-8E61-578FF1B83F1E}"/>
          </ac:picMkLst>
        </pc:picChg>
      </pc:sldChg>
      <pc:sldChg chg="modSp add">
        <pc:chgData name="伊藤 和磨" userId="d6000c9688c45551" providerId="LiveId" clId="{ABF0418E-C6D0-4937-8199-486545D2C465}" dt="2019-11-01T09:49:19.785" v="4693" actId="20577"/>
        <pc:sldMkLst>
          <pc:docMk/>
          <pc:sldMk cId="427895418" sldId="286"/>
        </pc:sldMkLst>
        <pc:spChg chg="mod">
          <ac:chgData name="伊藤 和磨" userId="d6000c9688c45551" providerId="LiveId" clId="{ABF0418E-C6D0-4937-8199-486545D2C465}" dt="2019-11-01T09:45:35.147" v="4563"/>
          <ac:spMkLst>
            <pc:docMk/>
            <pc:sldMk cId="427895418" sldId="286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1-01T09:49:19.785" v="4693" actId="20577"/>
          <ac:spMkLst>
            <pc:docMk/>
            <pc:sldMk cId="427895418" sldId="286"/>
            <ac:spMk id="3" creationId="{2D430C58-4B05-4C29-8BEB-9B06B4C56640}"/>
          </ac:spMkLst>
        </pc:spChg>
      </pc:sldChg>
      <pc:sldChg chg="addSp delSp modSp add del ord">
        <pc:chgData name="伊藤 和磨" userId="d6000c9688c45551" providerId="LiveId" clId="{ABF0418E-C6D0-4937-8199-486545D2C465}" dt="2019-12-09T06:41:34.024" v="6008" actId="47"/>
        <pc:sldMkLst>
          <pc:docMk/>
          <pc:sldMk cId="3380521052" sldId="287"/>
        </pc:sldMkLst>
        <pc:spChg chg="mod">
          <ac:chgData name="伊藤 和磨" userId="d6000c9688c45551" providerId="LiveId" clId="{ABF0418E-C6D0-4937-8199-486545D2C465}" dt="2019-11-01T09:54:04.680" v="4874" actId="122"/>
          <ac:spMkLst>
            <pc:docMk/>
            <pc:sldMk cId="3380521052" sldId="287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53:42.464" v="4830"/>
          <ac:spMkLst>
            <pc:docMk/>
            <pc:sldMk cId="3380521052" sldId="287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53:49.562" v="4832" actId="1076"/>
          <ac:picMkLst>
            <pc:docMk/>
            <pc:sldMk cId="3380521052" sldId="287"/>
            <ac:picMk id="6" creationId="{19C1124B-17AE-415C-B1D4-19000EFA4C95}"/>
          </ac:picMkLst>
        </pc:picChg>
      </pc:sldChg>
      <pc:sldChg chg="addSp delSp modSp add del ord">
        <pc:chgData name="伊藤 和磨" userId="d6000c9688c45551" providerId="LiveId" clId="{ABF0418E-C6D0-4937-8199-486545D2C465}" dt="2019-12-09T08:11:43.672" v="6336" actId="47"/>
        <pc:sldMkLst>
          <pc:docMk/>
          <pc:sldMk cId="1626857148" sldId="288"/>
        </pc:sldMkLst>
        <pc:spChg chg="mod">
          <ac:chgData name="伊藤 和磨" userId="d6000c9688c45551" providerId="LiveId" clId="{ABF0418E-C6D0-4937-8199-486545D2C465}" dt="2019-11-01T09:55:27.504" v="4918" actId="122"/>
          <ac:spMkLst>
            <pc:docMk/>
            <pc:sldMk cId="1626857148" sldId="288"/>
            <ac:spMk id="2" creationId="{0E583382-D099-4AA3-8BDC-AF0C49968A37}"/>
          </ac:spMkLst>
        </pc:spChg>
        <pc:spChg chg="del mod">
          <ac:chgData name="伊藤 和磨" userId="d6000c9688c45551" providerId="LiveId" clId="{ABF0418E-C6D0-4937-8199-486545D2C465}" dt="2019-11-01T09:55:04.767" v="4878"/>
          <ac:spMkLst>
            <pc:docMk/>
            <pc:sldMk cId="1626857148" sldId="288"/>
            <ac:spMk id="3" creationId="{2D430C58-4B05-4C29-8BEB-9B06B4C56640}"/>
          </ac:spMkLst>
        </pc:spChg>
        <pc:picChg chg="add mod">
          <ac:chgData name="伊藤 和磨" userId="d6000c9688c45551" providerId="LiveId" clId="{ABF0418E-C6D0-4937-8199-486545D2C465}" dt="2019-11-01T09:55:11.689" v="4879" actId="14100"/>
          <ac:picMkLst>
            <pc:docMk/>
            <pc:sldMk cId="1626857148" sldId="288"/>
            <ac:picMk id="6" creationId="{187B9A1A-1F47-419C-B74C-E01A343CBDB3}"/>
          </ac:picMkLst>
        </pc:picChg>
      </pc:sldChg>
      <pc:sldChg chg="add">
        <pc:chgData name="伊藤 和磨" userId="d6000c9688c45551" providerId="LiveId" clId="{ABF0418E-C6D0-4937-8199-486545D2C465}" dt="2019-11-01T09:52:21.871" v="4784"/>
        <pc:sldMkLst>
          <pc:docMk/>
          <pc:sldMk cId="1336524918" sldId="289"/>
        </pc:sldMkLst>
      </pc:sldChg>
      <pc:sldChg chg="add">
        <pc:chgData name="伊藤 和磨" userId="d6000c9688c45551" providerId="LiveId" clId="{ABF0418E-C6D0-4937-8199-486545D2C465}" dt="2019-11-01T09:52:22.037" v="4785"/>
        <pc:sldMkLst>
          <pc:docMk/>
          <pc:sldMk cId="198400796" sldId="290"/>
        </pc:sldMkLst>
      </pc:sldChg>
      <pc:sldChg chg="modSp add">
        <pc:chgData name="伊藤 和磨" userId="d6000c9688c45551" providerId="LiveId" clId="{ABF0418E-C6D0-4937-8199-486545D2C465}" dt="2019-12-09T06:24:28.619" v="5907" actId="1076"/>
        <pc:sldMkLst>
          <pc:docMk/>
          <pc:sldMk cId="1738034493" sldId="291"/>
        </pc:sldMkLst>
        <pc:spChg chg="mod">
          <ac:chgData name="伊藤 和磨" userId="d6000c9688c45551" providerId="LiveId" clId="{ABF0418E-C6D0-4937-8199-486545D2C465}" dt="2019-12-09T06:17:35.530" v="5553"/>
          <ac:spMkLst>
            <pc:docMk/>
            <pc:sldMk cId="1738034493" sldId="291"/>
            <ac:spMk id="2" creationId="{0E583382-D099-4AA3-8BDC-AF0C49968A37}"/>
          </ac:spMkLst>
        </pc:spChg>
        <pc:spChg chg="mod">
          <ac:chgData name="伊藤 和磨" userId="d6000c9688c45551" providerId="LiveId" clId="{ABF0418E-C6D0-4937-8199-486545D2C465}" dt="2019-12-09T06:24:28.619" v="5907" actId="1076"/>
          <ac:spMkLst>
            <pc:docMk/>
            <pc:sldMk cId="1738034493" sldId="291"/>
            <ac:spMk id="3" creationId="{2D430C58-4B05-4C29-8BEB-9B06B4C56640}"/>
          </ac:spMkLst>
        </pc:spChg>
      </pc:sldChg>
      <pc:sldChg chg="addSp delSp modSp add">
        <pc:chgData name="伊藤 和磨" userId="d6000c9688c45551" providerId="LiveId" clId="{ABF0418E-C6D0-4937-8199-486545D2C465}" dt="2019-12-09T07:42:19.414" v="6128" actId="14100"/>
        <pc:sldMkLst>
          <pc:docMk/>
          <pc:sldMk cId="70778228" sldId="292"/>
        </pc:sldMkLst>
        <pc:spChg chg="add del mod">
          <ac:chgData name="伊藤 和磨" userId="d6000c9688c45551" providerId="LiveId" clId="{ABF0418E-C6D0-4937-8199-486545D2C465}" dt="2019-12-09T07:41:09.543" v="6114"/>
          <ac:spMkLst>
            <pc:docMk/>
            <pc:sldMk cId="70778228" sldId="292"/>
            <ac:spMk id="7" creationId="{3CA56BBE-E64F-4CC0-807A-AD8A69C85ABD}"/>
          </ac:spMkLst>
        </pc:spChg>
        <pc:picChg chg="del">
          <ac:chgData name="伊藤 和磨" userId="d6000c9688c45551" providerId="LiveId" clId="{ABF0418E-C6D0-4937-8199-486545D2C465}" dt="2019-12-09T07:08:40.205" v="6113" actId="478"/>
          <ac:picMkLst>
            <pc:docMk/>
            <pc:sldMk cId="70778228" sldId="292"/>
            <ac:picMk id="6" creationId="{C3BF3E73-9460-433D-B82E-E70F311183A8}"/>
          </ac:picMkLst>
        </pc:picChg>
        <pc:picChg chg="add mod modCrop">
          <ac:chgData name="伊藤 和磨" userId="d6000c9688c45551" providerId="LiveId" clId="{ABF0418E-C6D0-4937-8199-486545D2C465}" dt="2019-12-09T07:42:12.578" v="6126" actId="1076"/>
          <ac:picMkLst>
            <pc:docMk/>
            <pc:sldMk cId="70778228" sldId="292"/>
            <ac:picMk id="8" creationId="{C2AC6EEE-59A5-4511-BA00-AE2AC83ADED8}"/>
          </ac:picMkLst>
        </pc:picChg>
        <pc:picChg chg="add mod">
          <ac:chgData name="伊藤 和磨" userId="d6000c9688c45551" providerId="LiveId" clId="{ABF0418E-C6D0-4937-8199-486545D2C465}" dt="2019-12-09T07:42:19.414" v="6128" actId="14100"/>
          <ac:picMkLst>
            <pc:docMk/>
            <pc:sldMk cId="70778228" sldId="292"/>
            <ac:picMk id="9" creationId="{913C89EB-5CA3-493D-9083-90408E5487F0}"/>
          </ac:picMkLst>
        </pc:picChg>
      </pc:sldChg>
      <pc:sldChg chg="addSp delSp modSp add">
        <pc:chgData name="伊藤 和磨" userId="d6000c9688c45551" providerId="LiveId" clId="{ABF0418E-C6D0-4937-8199-486545D2C465}" dt="2019-12-09T08:02:56.318" v="6146" actId="14100"/>
        <pc:sldMkLst>
          <pc:docMk/>
          <pc:sldMk cId="583538399" sldId="293"/>
        </pc:sldMkLst>
        <pc:spChg chg="add del mod">
          <ac:chgData name="伊藤 和磨" userId="d6000c9688c45551" providerId="LiveId" clId="{ABF0418E-C6D0-4937-8199-486545D2C465}" dt="2019-12-09T08:02:51.769" v="6145"/>
          <ac:spMkLst>
            <pc:docMk/>
            <pc:sldMk cId="583538399" sldId="293"/>
            <ac:spMk id="6" creationId="{881EA114-F38B-4548-8D8B-C9AF96DD7022}"/>
          </ac:spMkLst>
        </pc:spChg>
        <pc:graphicFrameChg chg="add del mod">
          <ac:chgData name="伊藤 和磨" userId="d6000c9688c45551" providerId="LiveId" clId="{ABF0418E-C6D0-4937-8199-486545D2C465}" dt="2019-12-09T08:01:14.785" v="6132"/>
          <ac:graphicFrameMkLst>
            <pc:docMk/>
            <pc:sldMk cId="583538399" sldId="293"/>
            <ac:graphicFrameMk id="7" creationId="{3DDE14C8-BAB1-4A86-9BD0-3225D75C0419}"/>
          </ac:graphicFrameMkLst>
        </pc:graphicFrameChg>
        <pc:picChg chg="add del mod">
          <ac:chgData name="伊藤 和磨" userId="d6000c9688c45551" providerId="LiveId" clId="{ABF0418E-C6D0-4937-8199-486545D2C465}" dt="2019-12-09T08:02:30.092" v="6144"/>
          <ac:picMkLst>
            <pc:docMk/>
            <pc:sldMk cId="583538399" sldId="293"/>
            <ac:picMk id="8" creationId="{91D5A1CD-2A91-4968-9757-BDA1CA311027}"/>
          </ac:picMkLst>
        </pc:picChg>
        <pc:picChg chg="del">
          <ac:chgData name="伊藤 和磨" userId="d6000c9688c45551" providerId="LiveId" clId="{ABF0418E-C6D0-4937-8199-486545D2C465}" dt="2019-12-09T08:01:05.446" v="6130" actId="478"/>
          <ac:picMkLst>
            <pc:docMk/>
            <pc:sldMk cId="583538399" sldId="293"/>
            <ac:picMk id="9" creationId="{DDCD0B4E-72F1-4D8C-A08D-17A7C266E181}"/>
          </ac:picMkLst>
        </pc:picChg>
        <pc:picChg chg="add mod">
          <ac:chgData name="伊藤 和磨" userId="d6000c9688c45551" providerId="LiveId" clId="{ABF0418E-C6D0-4937-8199-486545D2C465}" dt="2019-12-09T08:02:56.318" v="6146" actId="14100"/>
          <ac:picMkLst>
            <pc:docMk/>
            <pc:sldMk cId="583538399" sldId="293"/>
            <ac:picMk id="10" creationId="{02513EE7-A13E-4342-A6AF-644A77E76B33}"/>
          </ac:picMkLst>
        </pc:picChg>
      </pc:sldChg>
    </pc:docChg>
  </pc:docChgLst>
  <pc:docChgLst>
    <pc:chgData name="和磨 伊藤" userId="d6000c9688c45551" providerId="LiveId" clId="{21E8A49F-26C4-496E-88D3-E4ED679FF50F}"/>
    <pc:docChg chg="undo addSld modSld sldOrd">
      <pc:chgData name="和磨 伊藤" userId="d6000c9688c45551" providerId="LiveId" clId="{21E8A49F-26C4-496E-88D3-E4ED679FF50F}" dt="2019-05-19T15:53:12.024" v="274" actId="20577"/>
      <pc:docMkLst>
        <pc:docMk/>
      </pc:docMkLst>
      <pc:sldChg chg="modSp add setBg">
        <pc:chgData name="和磨 伊藤" userId="d6000c9688c45551" providerId="LiveId" clId="{21E8A49F-26C4-496E-88D3-E4ED679FF50F}" dt="2019-05-19T15:51:42.834" v="41"/>
        <pc:sldMkLst>
          <pc:docMk/>
          <pc:sldMk cId="1190329495" sldId="265"/>
        </pc:sldMkLst>
        <pc:spChg chg="mod">
          <ac:chgData name="和磨 伊藤" userId="d6000c9688c45551" providerId="LiveId" clId="{21E8A49F-26C4-496E-88D3-E4ED679FF50F}" dt="2019-05-19T15:51:42.834" v="41"/>
          <ac:spMkLst>
            <pc:docMk/>
            <pc:sldMk cId="1190329495" sldId="265"/>
            <ac:spMk id="3" creationId="{2D430C58-4B05-4C29-8BEB-9B06B4C56640}"/>
          </ac:spMkLst>
        </pc:spChg>
      </pc:sldChg>
    </pc:docChg>
  </pc:docChgLst>
  <pc:docChgLst>
    <pc:chgData name="和磨 伊藤" userId="d6000c9688c45551" providerId="LiveId" clId="{F223D89F-EE8C-47FA-BD97-5CD5FFE72119}"/>
    <pc:docChg chg="modSld">
      <pc:chgData name="和磨 伊藤" userId="d6000c9688c45551" providerId="LiveId" clId="{F223D89F-EE8C-47FA-BD97-5CD5FFE72119}" dt="2019-05-18T14:26:59.782" v="641" actId="20577"/>
      <pc:docMkLst>
        <pc:docMk/>
      </pc:docMkLst>
      <pc:sldChg chg="modSp">
        <pc:chgData name="和磨 伊藤" userId="d6000c9688c45551" providerId="LiveId" clId="{F223D89F-EE8C-47FA-BD97-5CD5FFE72119}" dt="2019-05-18T14:22:04.458" v="4"/>
        <pc:sldMkLst>
          <pc:docMk/>
          <pc:sldMk cId="2679174306" sldId="256"/>
        </pc:sldMkLst>
        <pc:spChg chg="mod">
          <ac:chgData name="和磨 伊藤" userId="d6000c9688c45551" providerId="LiveId" clId="{F223D89F-EE8C-47FA-BD97-5CD5FFE72119}" dt="2019-05-18T14:22:04.458" v="4"/>
          <ac:spMkLst>
            <pc:docMk/>
            <pc:sldMk cId="2679174306" sldId="256"/>
            <ac:spMk id="2" creationId="{6F680675-F305-47E7-B2F5-A10919327D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284CB62-ABA7-48FB-9875-8E71AA6728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4F7AACB-8E5A-4410-A022-5814E88232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2393E-E703-4187-BDD9-3D9E6B117F8F}" type="datetimeFigureOut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4778DD-1CFD-460F-B099-5DF65B67A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6D3830-DD0F-4E48-BAE1-C059449DC4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4D8ED-6C5F-4886-A723-6180BE5297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265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D4547-61A2-445B-B393-96E58996FF4D}" type="datetimeFigureOut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31DFE-987D-4673-AE77-C7E44299423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31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5F26-81AB-4D2A-9777-00B92E2F4B0C}" type="datetime1">
              <a:rPr lang="ja-JP" altLang="en-US" smtClean="0"/>
              <a:t>2021/5/9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166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E01D-4A37-451E-8421-1EDF17F6F7C0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28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1BF0-01B3-4A02-8069-F1E523E23609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99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91" y="136524"/>
            <a:ext cx="7886700" cy="744320"/>
          </a:xfrm>
        </p:spPr>
        <p:txBody>
          <a:bodyPr>
            <a:normAutofit/>
          </a:bodyPr>
          <a:lstStyle>
            <a:lvl1pPr>
              <a:defRPr sz="2800" u="sng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91" y="880843"/>
            <a:ext cx="8557818" cy="5360565"/>
          </a:xfrm>
        </p:spPr>
        <p:txBody>
          <a:bodyPr>
            <a:normAutofit/>
          </a:bodyPr>
          <a:lstStyle>
            <a:lvl1pPr>
              <a:defRPr sz="16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 sz="110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67B07F2-05C3-4F3F-ADD0-D51C205FFF54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618597C-33AA-4D0A-8697-826E88A51F9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06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AD35528A-6632-47B4-AF3A-8979F6E95A04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618597C-33AA-4D0A-8697-826E88A51F9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01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E88A1-D529-4E88-9BD3-7889A41482F9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97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3237-C1A5-49B3-9D4D-F61C3BD85FA8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34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F9A0-C23D-40FD-AE20-EE4AA0FD1F75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79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DDA7-F315-43AB-B0C3-B93193BCB717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06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7E73-F37A-426C-B657-7908C8DECBD9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77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F54B-AF94-4C79-B4F2-108A6C5F344D}" type="datetime1">
              <a:rPr kumimoji="1" lang="ja-JP" altLang="en-US" smtClean="0"/>
              <a:t>2021/5/9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11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19F8A-F779-402F-B635-C8AC807E0AC3}" type="datetime1">
              <a:rPr lang="ja-JP" altLang="en-US" smtClean="0"/>
              <a:t>2021/5/9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8597C-33AA-4D0A-8697-826E88A51F9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545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eg"/><Relationship Id="rId1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680675-F305-47E7-B2F5-A10919327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57587"/>
            <a:ext cx="7772400" cy="2387600"/>
          </a:xfrm>
        </p:spPr>
        <p:txBody>
          <a:bodyPr anchor="ctr">
            <a:normAutofit/>
          </a:bodyPr>
          <a:lstStyle/>
          <a:p>
            <a:r>
              <a:rPr kumimoji="1" lang="ja-JP" altLang="en-US" sz="5400" dirty="0"/>
              <a:t>自己紹介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BE09076-5B50-4B4A-B71E-E98436E28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7350" y="4272888"/>
            <a:ext cx="6858000" cy="1655762"/>
          </a:xfrm>
        </p:spPr>
        <p:txBody>
          <a:bodyPr anchor="ctr"/>
          <a:lstStyle/>
          <a:p>
            <a:pPr algn="r"/>
            <a:r>
              <a:rPr lang="ja-JP" altLang="en-US" dirty="0"/>
              <a:t>静岡県立静岡がんセンター</a:t>
            </a:r>
            <a:endParaRPr lang="en-US" altLang="ja-JP" dirty="0"/>
          </a:p>
          <a:p>
            <a:pPr algn="r"/>
            <a:r>
              <a:rPr kumimoji="1" lang="en-US" altLang="ja-JP" dirty="0"/>
              <a:t>2</a:t>
            </a:r>
            <a:r>
              <a:rPr kumimoji="1" lang="ja-JP" altLang="en-US" dirty="0"/>
              <a:t>年制レジデント</a:t>
            </a:r>
            <a:endParaRPr kumimoji="1" lang="en-US" altLang="ja-JP" dirty="0"/>
          </a:p>
          <a:p>
            <a:pPr algn="r"/>
            <a:r>
              <a:rPr kumimoji="1" lang="ja-JP" altLang="en-US" dirty="0"/>
              <a:t>伊藤和磨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D455B0-3605-4D90-9341-A54C3BED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lang="ja-JP" altLang="en-US" sz="2400" smtClean="0"/>
              <a:pPr/>
              <a:t>1</a:t>
            </a:fld>
            <a:endParaRPr lang="ja-JP" altLang="en-US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F4161A-93A2-4579-AED3-96EE4389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8447-650F-4E50-9C82-9D65DA82A2F9}" type="datetime1">
              <a:rPr lang="ja-JP" altLang="en-US" sz="2400" smtClean="0"/>
              <a:t>2021/5/9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917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3075057"/>
            <a:ext cx="808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ご清聴ありがとうございました。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0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2" y="885641"/>
            <a:ext cx="7759816" cy="524451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出身地</a:t>
            </a:r>
            <a:r>
              <a:rPr lang="en-US" altLang="ja-JP" sz="2400" dirty="0"/>
              <a:t>	</a:t>
            </a:r>
            <a:r>
              <a:rPr lang="ja-JP" altLang="en-US" sz="2400" dirty="0"/>
              <a:t>：静岡県　袋井市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 sz="2400" dirty="0"/>
              <a:t>出身大学</a:t>
            </a:r>
            <a:r>
              <a:rPr lang="en-US" altLang="ja-JP" sz="2400" dirty="0"/>
              <a:t>	</a:t>
            </a:r>
            <a:r>
              <a:rPr lang="ja-JP" altLang="en-US" sz="2400" dirty="0"/>
              <a:t>：日本薬科大学　薬学部　薬学科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		</a:t>
            </a:r>
            <a:r>
              <a:rPr lang="ja-JP" altLang="en-US" sz="2400" dirty="0"/>
              <a:t>：臨床薬学部門</a:t>
            </a:r>
            <a:endParaRPr lang="en-US" altLang="ja-JP" sz="1900" dirty="0"/>
          </a:p>
          <a:p>
            <a:endParaRPr lang="en-US" altLang="ja-JP" sz="2400" dirty="0"/>
          </a:p>
          <a:p>
            <a:r>
              <a:rPr lang="ja-JP" altLang="en-US" sz="2400" dirty="0"/>
              <a:t>研究内容</a:t>
            </a:r>
            <a:r>
              <a:rPr lang="en-US" altLang="ja-JP" sz="2400" dirty="0"/>
              <a:t>	</a:t>
            </a:r>
            <a:r>
              <a:rPr lang="ja-JP" altLang="en-US" sz="2400" dirty="0"/>
              <a:t>：薬物動態学モデル、薬力学モデル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1900" dirty="0"/>
              <a:t>		</a:t>
            </a:r>
            <a:r>
              <a:rPr lang="ja-JP" altLang="en-US" sz="2400" dirty="0"/>
              <a:t>：母集団薬物速度論</a:t>
            </a:r>
            <a:endParaRPr lang="en-US" altLang="ja-JP" sz="1900" dirty="0"/>
          </a:p>
          <a:p>
            <a:endParaRPr lang="en-US" altLang="ja-JP" sz="2400" dirty="0"/>
          </a:p>
          <a:p>
            <a:r>
              <a:rPr lang="ja-JP" altLang="en-US" sz="2400" dirty="0"/>
              <a:t>趣味</a:t>
            </a:r>
            <a:r>
              <a:rPr lang="en-US" altLang="ja-JP" sz="2400" dirty="0"/>
              <a:t>		</a:t>
            </a:r>
            <a:r>
              <a:rPr lang="ja-JP" altLang="en-US" sz="2400" dirty="0"/>
              <a:t>：サッカー、筋トレ、散歩、キャンプ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		</a:t>
            </a:r>
            <a:r>
              <a:rPr lang="ja-JP" altLang="en-US" sz="2400" dirty="0"/>
              <a:t>：音楽、映画鑑賞、読書、ゲーム、車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		</a:t>
            </a:r>
            <a:r>
              <a:rPr lang="ja-JP" altLang="en-US" sz="2400" dirty="0"/>
              <a:t>：プログラミング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40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24" y="1181197"/>
            <a:ext cx="2978616" cy="4874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袋井市ってどこ？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エコパ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法多山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クラウンメロン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/>
              <a:t>2961</a:t>
            </a:r>
            <a:r>
              <a:rPr lang="ja-JP" altLang="en-US" sz="2400" dirty="0"/>
              <a:t>コーヒー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方言（遠州弁）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袋井市の紹介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 descr="マップ&#10;&#10;自動的に生成された説明">
            <a:extLst>
              <a:ext uri="{FF2B5EF4-FFF2-40B4-BE49-F238E27FC236}">
                <a16:creationId xmlns:a16="http://schemas.microsoft.com/office/drawing/2014/main" id="{521C7167-4F52-4FD0-911B-31EE80583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40" y="1181197"/>
            <a:ext cx="5769614" cy="4080947"/>
          </a:xfrm>
          <a:prstGeom prst="rect">
            <a:avLst/>
          </a:prstGeom>
        </p:spPr>
      </p:pic>
      <p:pic>
        <p:nvPicPr>
          <p:cNvPr id="8" name="図 7" descr="スタジアムの観客席&#10;&#10;自動的に生成された説明">
            <a:extLst>
              <a:ext uri="{FF2B5EF4-FFF2-40B4-BE49-F238E27FC236}">
                <a16:creationId xmlns:a16="http://schemas.microsoft.com/office/drawing/2014/main" id="{46592C81-4EA0-43CA-A351-E090DC50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17" y="2084964"/>
            <a:ext cx="5837059" cy="2382473"/>
          </a:xfrm>
          <a:prstGeom prst="rect">
            <a:avLst/>
          </a:prstGeom>
        </p:spPr>
      </p:pic>
      <p:pic>
        <p:nvPicPr>
          <p:cNvPr id="9" name="図 8" descr="屋外, 建物, ストリート, 座る が含まれている画像&#10;&#10;自動的に生成された説明">
            <a:extLst>
              <a:ext uri="{FF2B5EF4-FFF2-40B4-BE49-F238E27FC236}">
                <a16:creationId xmlns:a16="http://schemas.microsoft.com/office/drawing/2014/main" id="{ABCC3144-D0DB-401C-AAB8-D6658D947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95" y="1447776"/>
            <a:ext cx="5446903" cy="4046896"/>
          </a:xfrm>
          <a:prstGeom prst="rect">
            <a:avLst/>
          </a:prstGeom>
        </p:spPr>
      </p:pic>
      <p:pic>
        <p:nvPicPr>
          <p:cNvPr id="10" name="図 9" descr="テーブル, 食品, 座る, カップ が含まれている画像&#10;&#10;自動的に生成された説明">
            <a:extLst>
              <a:ext uri="{FF2B5EF4-FFF2-40B4-BE49-F238E27FC236}">
                <a16:creationId xmlns:a16="http://schemas.microsoft.com/office/drawing/2014/main" id="{43BB2E37-F630-43C2-ADB0-62CB4BF2D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39" y="1446047"/>
            <a:ext cx="5444282" cy="3632018"/>
          </a:xfrm>
          <a:prstGeom prst="rect">
            <a:avLst/>
          </a:prstGeom>
        </p:spPr>
      </p:pic>
      <p:pic>
        <p:nvPicPr>
          <p:cNvPr id="11" name="図 10" descr="テーブルの上にある数種類のフルーツ&#10;&#10;中程度の精度で自動的に生成された説明">
            <a:extLst>
              <a:ext uri="{FF2B5EF4-FFF2-40B4-BE49-F238E27FC236}">
                <a16:creationId xmlns:a16="http://schemas.microsoft.com/office/drawing/2014/main" id="{92750695-6218-4796-B2AC-364CE37E0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17" y="1333449"/>
            <a:ext cx="5769614" cy="3818127"/>
          </a:xfrm>
          <a:prstGeom prst="rect">
            <a:avLst/>
          </a:prstGeom>
        </p:spPr>
      </p:pic>
      <p:pic>
        <p:nvPicPr>
          <p:cNvPr id="12" name="コンテンツ プレースホルダー 6" descr="紙コップに入った飲み物&#10;&#10;低い精度で自動的に生成された説明">
            <a:extLst>
              <a:ext uri="{FF2B5EF4-FFF2-40B4-BE49-F238E27FC236}">
                <a16:creationId xmlns:a16="http://schemas.microsoft.com/office/drawing/2014/main" id="{74482A31-72F9-400F-AE2E-122FE51BF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17" y="1285149"/>
            <a:ext cx="4875213" cy="4875213"/>
          </a:xfrm>
          <a:prstGeom prst="rect">
            <a:avLst/>
          </a:prstGeom>
        </p:spPr>
      </p:pic>
      <p:pic>
        <p:nvPicPr>
          <p:cNvPr id="13" name="コンテンツ プレースホルダー 6" descr="ダイアグラム&#10;&#10;自動的に生成された説明">
            <a:extLst>
              <a:ext uri="{FF2B5EF4-FFF2-40B4-BE49-F238E27FC236}">
                <a16:creationId xmlns:a16="http://schemas.microsoft.com/office/drawing/2014/main" id="{77133594-7F89-4937-BFBC-F53748BA4A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r="21206"/>
          <a:stretch/>
        </p:blipFill>
        <p:spPr>
          <a:xfrm>
            <a:off x="3314377" y="1362348"/>
            <a:ext cx="5735892" cy="4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914400"/>
            <a:ext cx="3498545" cy="531571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キャンパス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さいたまキャンパス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お茶の水キャンパス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sz="2400" dirty="0"/>
          </a:p>
          <a:p>
            <a:r>
              <a:rPr lang="ja-JP" altLang="en-US" sz="2400" dirty="0"/>
              <a:t>学科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薬学科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2400" dirty="0"/>
              <a:t>医療ビジネス薬科学科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sz="2400" dirty="0"/>
          </a:p>
          <a:p>
            <a:r>
              <a:rPr lang="ja-JP" altLang="en-US" sz="2400" dirty="0"/>
              <a:t>建学の精神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「個性の進展による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人生錬磨」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日本薬科大学の紹介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 descr="噴水の前に立っている建物&#10;&#10;低い精度で自動的に生成された説明">
            <a:extLst>
              <a:ext uri="{FF2B5EF4-FFF2-40B4-BE49-F238E27FC236}">
                <a16:creationId xmlns:a16="http://schemas.microsoft.com/office/drawing/2014/main" id="{4CFFC970-7EAF-4ACC-81EB-B8B0EFB9C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35" y="1881789"/>
            <a:ext cx="48768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2448"/>
            <a:ext cx="3770757" cy="438912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薬物動態学モデルとは？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薬力学モデルとは？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 sz="2400" dirty="0"/>
              <a:t>母集団薬物速度論とは？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自分の研究について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BB96FFE-2AED-4214-B8C9-F39F9988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57" y="655433"/>
            <a:ext cx="5151365" cy="49746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5E2AEE8-E35D-4C2C-AEFD-F4B5431C3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02" y="1277712"/>
            <a:ext cx="5555874" cy="412102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52DF125-842B-4D3F-8DED-B08567F59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296" y="1385716"/>
            <a:ext cx="5559080" cy="37081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4D66519-F36E-4C90-8C02-3481E17D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296" y="3927132"/>
            <a:ext cx="5559080" cy="178388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8FBC742-9793-41C7-AFF8-57C4F039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722" y="2137846"/>
            <a:ext cx="5354654" cy="25823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7E16B84-5E24-4031-AFC2-762A40F1B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899" y="1655167"/>
            <a:ext cx="5555874" cy="37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31" y="1111839"/>
            <a:ext cx="3156272" cy="4874006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現場で使われている</a:t>
            </a:r>
            <a:r>
              <a:rPr lang="en-US" altLang="ja-JP" sz="2400" dirty="0"/>
              <a:t>TDM</a:t>
            </a:r>
            <a:r>
              <a:rPr lang="ja-JP" altLang="en-US" sz="2400" dirty="0"/>
              <a:t>解析ソフト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2400" dirty="0"/>
              <a:t>VCM-TDM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2400" dirty="0"/>
              <a:t>MEEK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2400" dirty="0" err="1"/>
              <a:t>Bms</a:t>
            </a:r>
            <a:r>
              <a:rPr lang="en-US" altLang="ja-JP" sz="2400" dirty="0"/>
              <a:t>-Pod</a:t>
            </a:r>
          </a:p>
          <a:p>
            <a:endParaRPr lang="en-US" altLang="ja-JP" sz="2400" dirty="0"/>
          </a:p>
          <a:p>
            <a:r>
              <a:rPr lang="ja-JP" altLang="en-US" sz="2400" dirty="0"/>
              <a:t>自作した</a:t>
            </a:r>
            <a:r>
              <a:rPr lang="en-US" altLang="ja-JP" sz="2400" dirty="0"/>
              <a:t>TDM</a:t>
            </a:r>
            <a:r>
              <a:rPr lang="ja-JP" altLang="en-US" sz="2400" dirty="0"/>
              <a:t>解析ソフト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自分の研究について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C8312F0-B031-410A-A5BE-17CC37DE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888" y="1883946"/>
            <a:ext cx="5270112" cy="30901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2B9FF2-1F57-493E-9810-0191224C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85" y="1111839"/>
            <a:ext cx="5311470" cy="4287751"/>
          </a:xfrm>
          <a:prstGeom prst="rect">
            <a:avLst/>
          </a:prstGeom>
        </p:spPr>
      </p:pic>
      <p:pic>
        <p:nvPicPr>
          <p:cNvPr id="1026" name="Picture 2" descr="HOME | 一般社団法人日本TDM学会">
            <a:extLst>
              <a:ext uri="{FF2B5EF4-FFF2-40B4-BE49-F238E27FC236}">
                <a16:creationId xmlns:a16="http://schemas.microsoft.com/office/drawing/2014/main" id="{437322BF-14F3-42B3-B9B7-23D97A4D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85" y="1458410"/>
            <a:ext cx="5307130" cy="37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29FA42-ED7E-4916-AD43-EC11BD193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045" y="1458410"/>
            <a:ext cx="5308081" cy="352653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D8ABF33-C99F-4950-8E50-BEB9CDFBA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915" y="1353565"/>
            <a:ext cx="5439085" cy="37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4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87" y="2848042"/>
            <a:ext cx="3017375" cy="1677659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外部セミナーも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自分の研究について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8D78CC1-BAFC-40DF-8216-1A399DDC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47" y="1385911"/>
            <a:ext cx="5895453" cy="4086178"/>
          </a:xfrm>
          <a:prstGeom prst="rect">
            <a:avLst/>
          </a:prstGeom>
        </p:spPr>
      </p:pic>
      <p:pic>
        <p:nvPicPr>
          <p:cNvPr id="14" name="図 13" descr="建物, 男, 屋内, 人 が含まれている画像&#10;&#10;自動的に生成された説明">
            <a:extLst>
              <a:ext uri="{FF2B5EF4-FFF2-40B4-BE49-F238E27FC236}">
                <a16:creationId xmlns:a16="http://schemas.microsoft.com/office/drawing/2014/main" id="{888FFCEE-B36B-4604-90AE-A8E8DADBD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47" y="1385911"/>
            <a:ext cx="5857368" cy="43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1839"/>
            <a:ext cx="1825183" cy="4874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筋トレ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散歩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キャンプ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音楽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ゲーム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車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endParaRPr lang="en-US" altLang="ja-JP" sz="2400" dirty="0"/>
          </a:p>
          <a:p>
            <a:pPr>
              <a:lnSpc>
                <a:spcPct val="150000"/>
              </a:lnSpc>
            </a:pP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自分の趣味について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 descr="屋内, 鍋, 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EF5B6E85-280D-4321-BBC1-751ACD93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01807"/>
            <a:ext cx="3940789" cy="5254385"/>
          </a:xfrm>
          <a:prstGeom prst="rect">
            <a:avLst/>
          </a:prstGeom>
        </p:spPr>
      </p:pic>
      <p:pic>
        <p:nvPicPr>
          <p:cNvPr id="9" name="図 8" descr="フェンスの中の橋&#10;&#10;低い精度で自動的に生成された説明">
            <a:extLst>
              <a:ext uri="{FF2B5EF4-FFF2-40B4-BE49-F238E27FC236}">
                <a16:creationId xmlns:a16="http://schemas.microsoft.com/office/drawing/2014/main" id="{93D4ED30-9F28-425B-BC96-9C08581FB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34" y="1532197"/>
            <a:ext cx="5058137" cy="3793603"/>
          </a:xfrm>
          <a:prstGeom prst="rect">
            <a:avLst/>
          </a:prstGeom>
        </p:spPr>
      </p:pic>
      <p:pic>
        <p:nvPicPr>
          <p:cNvPr id="10" name="図 9" descr="古い建物の白黒写真&#10;&#10;中程度の精度で自動的に生成された説明">
            <a:extLst>
              <a:ext uri="{FF2B5EF4-FFF2-40B4-BE49-F238E27FC236}">
                <a16:creationId xmlns:a16="http://schemas.microsoft.com/office/drawing/2014/main" id="{E038E6D8-9D42-4CBE-983F-7CA582537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72" y="766097"/>
            <a:ext cx="3994352" cy="5325802"/>
          </a:xfrm>
          <a:prstGeom prst="rect">
            <a:avLst/>
          </a:prstGeom>
        </p:spPr>
      </p:pic>
      <p:pic>
        <p:nvPicPr>
          <p:cNvPr id="13" name="図 12" descr="森の中の木&#10;&#10;自動的に生成された説明">
            <a:extLst>
              <a:ext uri="{FF2B5EF4-FFF2-40B4-BE49-F238E27FC236}">
                <a16:creationId xmlns:a16="http://schemas.microsoft.com/office/drawing/2014/main" id="{1694515A-C4C9-4936-ADB0-23CD6C029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72" y="730390"/>
            <a:ext cx="3994352" cy="5325802"/>
          </a:xfrm>
          <a:prstGeom prst="rect">
            <a:avLst/>
          </a:prstGeom>
        </p:spPr>
      </p:pic>
      <p:pic>
        <p:nvPicPr>
          <p:cNvPr id="14" name="図 13" descr="窓の外を見ている人たち&#10;&#10;低い精度で自動的に生成された説明">
            <a:extLst>
              <a:ext uri="{FF2B5EF4-FFF2-40B4-BE49-F238E27FC236}">
                <a16:creationId xmlns:a16="http://schemas.microsoft.com/office/drawing/2014/main" id="{96F75C63-3444-4DB4-BF20-4524CEBE6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81" y="1496490"/>
            <a:ext cx="5058137" cy="3793603"/>
          </a:xfrm>
          <a:prstGeom prst="rect">
            <a:avLst/>
          </a:prstGeom>
        </p:spPr>
      </p:pic>
      <p:pic>
        <p:nvPicPr>
          <p:cNvPr id="15" name="図 14" descr="石の階段&#10;&#10;中程度の精度で自動的に生成された説明">
            <a:extLst>
              <a:ext uri="{FF2B5EF4-FFF2-40B4-BE49-F238E27FC236}">
                <a16:creationId xmlns:a16="http://schemas.microsoft.com/office/drawing/2014/main" id="{909CF57B-5571-4C3F-9D76-6705EF776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78410" y="1496490"/>
            <a:ext cx="5208608" cy="3906456"/>
          </a:xfrm>
          <a:prstGeom prst="rect">
            <a:avLst/>
          </a:prstGeom>
        </p:spPr>
      </p:pic>
      <p:pic>
        <p:nvPicPr>
          <p:cNvPr id="16" name="図 15" descr="ラックに置かれた自転車&#10;&#10;中程度の精度で自動的に生成された説明">
            <a:extLst>
              <a:ext uri="{FF2B5EF4-FFF2-40B4-BE49-F238E27FC236}">
                <a16:creationId xmlns:a16="http://schemas.microsoft.com/office/drawing/2014/main" id="{D1A88DA2-9E1B-4B3A-89EA-4164E943C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86" y="1581149"/>
            <a:ext cx="5555032" cy="4166274"/>
          </a:xfrm>
          <a:prstGeom prst="rect">
            <a:avLst/>
          </a:prstGeom>
        </p:spPr>
      </p:pic>
      <p:pic>
        <p:nvPicPr>
          <p:cNvPr id="17" name="コンテンツ プレースホルダー 8" descr="屋外, 座る, 横たわ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74A7DE3C-166C-47EA-B792-A5A5ECB5D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7" y="813676"/>
            <a:ext cx="5555032" cy="4166274"/>
          </a:xfrm>
          <a:prstGeom prst="rect">
            <a:avLst/>
          </a:prstGeom>
        </p:spPr>
      </p:pic>
      <p:pic>
        <p:nvPicPr>
          <p:cNvPr id="18" name="図 17" descr="白黒の写真に写っている人たち&#10;&#10;自動的に生成された説明">
            <a:extLst>
              <a:ext uri="{FF2B5EF4-FFF2-40B4-BE49-F238E27FC236}">
                <a16:creationId xmlns:a16="http://schemas.microsoft.com/office/drawing/2014/main" id="{8A087FD4-8B51-4F0F-8778-1FFD7E85B8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17" y="1464092"/>
            <a:ext cx="5744901" cy="3847032"/>
          </a:xfrm>
          <a:prstGeom prst="rect">
            <a:avLst/>
          </a:prstGeom>
        </p:spPr>
      </p:pic>
      <p:pic>
        <p:nvPicPr>
          <p:cNvPr id="19" name="図 18" descr="人, 屋外, 草, 立つ が含まれている画像&#10;&#10;自動的に生成された説明">
            <a:extLst>
              <a:ext uri="{FF2B5EF4-FFF2-40B4-BE49-F238E27FC236}">
                <a16:creationId xmlns:a16="http://schemas.microsoft.com/office/drawing/2014/main" id="{C05DB116-41F1-43BF-9C44-47BB6C21CE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18" y="1690496"/>
            <a:ext cx="5715000" cy="3810000"/>
          </a:xfrm>
          <a:prstGeom prst="rect">
            <a:avLst/>
          </a:prstGeom>
        </p:spPr>
      </p:pic>
      <p:pic>
        <p:nvPicPr>
          <p:cNvPr id="20" name="図 19" descr="フライパンの中の食べ物&#10;&#10;中程度の精度で自動的に生成された説明">
            <a:extLst>
              <a:ext uri="{FF2B5EF4-FFF2-40B4-BE49-F238E27FC236}">
                <a16:creationId xmlns:a16="http://schemas.microsoft.com/office/drawing/2014/main" id="{22868700-8AA0-4529-8189-547F277BE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89" y="2186519"/>
            <a:ext cx="3439532" cy="2579649"/>
          </a:xfrm>
          <a:prstGeom prst="rect">
            <a:avLst/>
          </a:prstGeom>
        </p:spPr>
      </p:pic>
      <p:pic>
        <p:nvPicPr>
          <p:cNvPr id="2050" name="Picture 2" descr="Apex Legends™ ニュース - EA公式サイト">
            <a:extLst>
              <a:ext uri="{FF2B5EF4-FFF2-40B4-BE49-F238E27FC236}">
                <a16:creationId xmlns:a16="http://schemas.microsoft.com/office/drawing/2014/main" id="{D3E4449E-C38A-48AE-B611-64EC3EC5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117" y="1968908"/>
            <a:ext cx="5814331" cy="3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図 21" descr="Cgで描かれた車&#10;&#10;低い精度で自動的に生成された説明">
            <a:extLst>
              <a:ext uri="{FF2B5EF4-FFF2-40B4-BE49-F238E27FC236}">
                <a16:creationId xmlns:a16="http://schemas.microsoft.com/office/drawing/2014/main" id="{64AF4CA4-44E0-4D03-AE33-A404BA7702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20" y="1249562"/>
            <a:ext cx="5667912" cy="4250934"/>
          </a:xfrm>
          <a:prstGeom prst="rect">
            <a:avLst/>
          </a:prstGeom>
        </p:spPr>
      </p:pic>
      <p:pic>
        <p:nvPicPr>
          <p:cNvPr id="23" name="図 22" descr="車の上にあるトラック&#10;&#10;低い精度で自動的に生成された説明">
            <a:extLst>
              <a:ext uri="{FF2B5EF4-FFF2-40B4-BE49-F238E27FC236}">
                <a16:creationId xmlns:a16="http://schemas.microsoft.com/office/drawing/2014/main" id="{DF0750FF-9AEB-4001-A5F1-86611ED27C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85" y="1357504"/>
            <a:ext cx="6012312" cy="40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30C58-4B05-4C29-8BEB-9B06B4C5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60" y="3072979"/>
            <a:ext cx="7011079" cy="8698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800" dirty="0"/>
              <a:t>スペシャリストになる</a:t>
            </a:r>
            <a:endParaRPr lang="en-US" altLang="ja-JP" sz="4800" dirty="0"/>
          </a:p>
          <a:p>
            <a:pPr algn="ctr"/>
            <a:endParaRPr lang="en-US" altLang="ja-JP" sz="48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E9627-3726-4719-AFFB-56B61866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FFD86A02-69AC-4478-B3A5-EB6EF96A902B}" type="datetime1">
              <a:rPr kumimoji="1" lang="ja-JP" altLang="en-US" smtClean="0"/>
              <a:t>2021/5/9</a:t>
            </a:fld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F210DC-89DB-4BA5-9E41-895AD7B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597C-33AA-4D0A-8697-826E88A51F99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583382-D099-4AA3-8BDC-AF0C49968A37}"/>
              </a:ext>
            </a:extLst>
          </p:cNvPr>
          <p:cNvSpPr txBox="1"/>
          <p:nvPr/>
        </p:nvSpPr>
        <p:spPr>
          <a:xfrm>
            <a:off x="628650" y="136224"/>
            <a:ext cx="672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薬剤師としての抱負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15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1261</TotalTime>
  <Words>225</Words>
  <Application>Microsoft Office PowerPoint</Application>
  <PresentationFormat>画面に合わせる (4:3)</PresentationFormat>
  <Paragraphs>80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メイリオ</vt:lpstr>
      <vt:lpstr>游ゴシック</vt:lpstr>
      <vt:lpstr>Arial</vt:lpstr>
      <vt:lpstr>Calibri</vt:lpstr>
      <vt:lpstr>Calibri Light</vt:lpstr>
      <vt:lpstr>Wingdings</vt:lpstr>
      <vt:lpstr>Office テーマ</vt:lpstr>
      <vt:lpstr>自己紹介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ー日報ー</dc:title>
  <dc:creator>和磨 伊藤</dc:creator>
  <cp:lastModifiedBy>伊藤 和磨</cp:lastModifiedBy>
  <cp:revision>31</cp:revision>
  <dcterms:created xsi:type="dcterms:W3CDTF">2018-11-03T16:38:00Z</dcterms:created>
  <dcterms:modified xsi:type="dcterms:W3CDTF">2021-05-09T13:26:02Z</dcterms:modified>
</cp:coreProperties>
</file>